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70" r:id="rId3"/>
    <p:sldId id="259" r:id="rId4"/>
    <p:sldId id="268" r:id="rId5"/>
    <p:sldId id="258" r:id="rId6"/>
    <p:sldId id="304" r:id="rId7"/>
    <p:sldId id="271" r:id="rId8"/>
    <p:sldId id="281" r:id="rId9"/>
    <p:sldId id="272" r:id="rId10"/>
    <p:sldId id="284" r:id="rId11"/>
    <p:sldId id="274" r:id="rId12"/>
    <p:sldId id="292" r:id="rId13"/>
    <p:sldId id="280" r:id="rId14"/>
    <p:sldId id="293" r:id="rId15"/>
    <p:sldId id="279" r:id="rId16"/>
    <p:sldId id="294" r:id="rId17"/>
    <p:sldId id="273" r:id="rId18"/>
    <p:sldId id="302" r:id="rId19"/>
    <p:sldId id="282" r:id="rId20"/>
    <p:sldId id="283" r:id="rId21"/>
    <p:sldId id="269" r:id="rId22"/>
    <p:sldId id="295" r:id="rId23"/>
    <p:sldId id="296" r:id="rId24"/>
    <p:sldId id="298" r:id="rId25"/>
    <p:sldId id="297" r:id="rId26"/>
    <p:sldId id="299" r:id="rId27"/>
    <p:sldId id="275" r:id="rId28"/>
    <p:sldId id="305" r:id="rId29"/>
    <p:sldId id="288" r:id="rId30"/>
    <p:sldId id="277" r:id="rId31"/>
    <p:sldId id="300" r:id="rId32"/>
    <p:sldId id="278" r:id="rId33"/>
    <p:sldId id="301" r:id="rId34"/>
    <p:sldId id="276" r:id="rId35"/>
    <p:sldId id="291" r:id="rId36"/>
    <p:sldId id="286" r:id="rId37"/>
    <p:sldId id="307" r:id="rId38"/>
    <p:sldId id="303" r:id="rId39"/>
    <p:sldId id="267" r:id="rId40"/>
    <p:sldId id="309" r:id="rId41"/>
    <p:sldId id="290" r:id="rId42"/>
    <p:sldId id="289" r:id="rId43"/>
    <p:sldId id="306" r:id="rId44"/>
    <p:sldId id="308" r:id="rId45"/>
    <p:sldId id="287" r:id="rId46"/>
    <p:sldId id="310" r:id="rId47"/>
    <p:sldId id="265" r:id="rId4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458F7B90-7D99-401F-A9A3-3CD72DCA2C58}">
          <p14:sldIdLst>
            <p14:sldId id="256"/>
            <p14:sldId id="270"/>
            <p14:sldId id="259"/>
            <p14:sldId id="268"/>
            <p14:sldId id="258"/>
            <p14:sldId id="304"/>
            <p14:sldId id="271"/>
            <p14:sldId id="281"/>
            <p14:sldId id="272"/>
            <p14:sldId id="284"/>
            <p14:sldId id="274"/>
            <p14:sldId id="292"/>
            <p14:sldId id="280"/>
            <p14:sldId id="293"/>
            <p14:sldId id="279"/>
            <p14:sldId id="294"/>
            <p14:sldId id="273"/>
          </p14:sldIdLst>
        </p14:section>
        <p14:section name="Abschnitt ohne Titel" id="{156FD2BA-5421-46C2-8762-82D5FB92B8E3}">
          <p14:sldIdLst>
            <p14:sldId id="302"/>
            <p14:sldId id="282"/>
            <p14:sldId id="283"/>
            <p14:sldId id="269"/>
            <p14:sldId id="295"/>
            <p14:sldId id="296"/>
            <p14:sldId id="298"/>
            <p14:sldId id="297"/>
            <p14:sldId id="299"/>
            <p14:sldId id="275"/>
            <p14:sldId id="305"/>
            <p14:sldId id="288"/>
            <p14:sldId id="277"/>
            <p14:sldId id="300"/>
            <p14:sldId id="278"/>
            <p14:sldId id="301"/>
            <p14:sldId id="276"/>
            <p14:sldId id="291"/>
            <p14:sldId id="286"/>
            <p14:sldId id="307"/>
            <p14:sldId id="303"/>
            <p14:sldId id="267"/>
            <p14:sldId id="309"/>
            <p14:sldId id="290"/>
            <p14:sldId id="289"/>
            <p14:sldId id="306"/>
            <p14:sldId id="308"/>
            <p14:sldId id="287"/>
            <p14:sldId id="310"/>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CC00"/>
    <a:srgbClr val="4472C4"/>
    <a:srgbClr val="203864"/>
    <a:srgbClr val="ADC5E7"/>
    <a:srgbClr val="AD55B6"/>
    <a:srgbClr val="F49937"/>
    <a:srgbClr val="4086CA"/>
    <a:srgbClr val="FFFFFF"/>
    <a:srgbClr val="FBCA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96" autoAdjust="0"/>
    <p:restoredTop sz="86397" autoAdjust="0"/>
  </p:normalViewPr>
  <p:slideViewPr>
    <p:cSldViewPr snapToGrid="0">
      <p:cViewPr>
        <p:scale>
          <a:sx n="67" d="100"/>
          <a:sy n="67" d="100"/>
        </p:scale>
        <p:origin x="69" y="351"/>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1475C-16E6-44BF-B480-DF06C58828D1}" type="datetimeFigureOut">
              <a:rPr lang="en-US" smtClean="0"/>
              <a:t>9/19/2019</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01AE0F-E4FF-43DE-8156-940DA7DE59C0}" type="slidenum">
              <a:rPr lang="en-US" smtClean="0"/>
              <a:t>‹Nr.›</a:t>
            </a:fld>
            <a:endParaRPr lang="en-US" dirty="0"/>
          </a:p>
        </p:txBody>
      </p:sp>
    </p:spTree>
    <p:extLst>
      <p:ext uri="{BB962C8B-B14F-4D97-AF65-F5344CB8AC3E}">
        <p14:creationId xmlns:p14="http://schemas.microsoft.com/office/powerpoint/2010/main" val="1708953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7A8C6002-D004-47D5-8E00-6A7433F40992}"/>
              </a:ext>
            </a:extLst>
          </p:cNvPr>
          <p:cNvSpPr txBox="1">
            <a:spLocks noGrp="1"/>
          </p:cNvSpPr>
          <p:nvPr>
            <p:ph type="sldNum" sz="quarter" idx="5"/>
          </p:nvPr>
        </p:nvSpPr>
        <p:spPr>
          <a:ln/>
        </p:spPr>
        <p:txBody>
          <a:bodyPr lIns="0" tIns="0" rIns="0" bIns="0" anchor="b" anchorCtr="0">
            <a:noAutofit/>
          </a:bodyPr>
          <a:lstStyle/>
          <a:p>
            <a:pPr lvl="0"/>
            <a:fld id="{A00E5BF9-D784-46BA-8217-CCD0EA3B6396}" type="slidenum">
              <a:t>5</a:t>
            </a:fld>
            <a:endParaRPr lang="en-US" dirty="0"/>
          </a:p>
        </p:txBody>
      </p:sp>
      <p:sp>
        <p:nvSpPr>
          <p:cNvPr id="2" name="Folienbildplatzhalter 1">
            <a:extLst>
              <a:ext uri="{FF2B5EF4-FFF2-40B4-BE49-F238E27FC236}">
                <a16:creationId xmlns:a16="http://schemas.microsoft.com/office/drawing/2014/main" id="{FC0FE03E-2F07-4DFA-867C-C45E33596CB8}"/>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0666F199-A750-44A8-BB9B-E0B62239362C}"/>
              </a:ext>
            </a:extLst>
          </p:cNvPr>
          <p:cNvSpPr txBox="1">
            <a:spLocks noGrp="1"/>
          </p:cNvSpPr>
          <p:nvPr>
            <p:ph type="body" sz="quarter"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BA0C5A88-865E-4A4E-8B21-EDC53008362F}"/>
              </a:ext>
            </a:extLst>
          </p:cNvPr>
          <p:cNvSpPr txBox="1">
            <a:spLocks noGrp="1"/>
          </p:cNvSpPr>
          <p:nvPr>
            <p:ph type="sldNum" sz="quarter" idx="5"/>
          </p:nvPr>
        </p:nvSpPr>
        <p:spPr>
          <a:ln/>
        </p:spPr>
        <p:txBody>
          <a:bodyPr lIns="0" tIns="0" rIns="0" bIns="0" anchor="b" anchorCtr="0">
            <a:noAutofit/>
          </a:bodyPr>
          <a:lstStyle/>
          <a:p>
            <a:pPr lvl="0"/>
            <a:fld id="{0CFEFCA8-DE73-44FB-BD82-72F826CF854F}" type="slidenum">
              <a:t>14</a:t>
            </a:fld>
            <a:endParaRPr lang="en-US" dirty="0"/>
          </a:p>
        </p:txBody>
      </p:sp>
      <p:sp>
        <p:nvSpPr>
          <p:cNvPr id="2" name="Folienbildplatzhalter 1">
            <a:extLst>
              <a:ext uri="{FF2B5EF4-FFF2-40B4-BE49-F238E27FC236}">
                <a16:creationId xmlns:a16="http://schemas.microsoft.com/office/drawing/2014/main" id="{5228F327-04BC-4658-A36B-844D903EE324}"/>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E173E84E-2695-479C-BD2E-F2C63F6FFC45}"/>
              </a:ext>
            </a:extLst>
          </p:cNvPr>
          <p:cNvSpPr txBox="1">
            <a:spLocks noGrp="1"/>
          </p:cNvSpPr>
          <p:nvPr>
            <p:ph type="body" sz="quarter"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B01AE0F-E4FF-43DE-8156-940DA7DE59C0}" type="slidenum">
              <a:rPr lang="en-US" smtClean="0"/>
              <a:t>15</a:t>
            </a:fld>
            <a:endParaRPr lang="en-US" dirty="0"/>
          </a:p>
        </p:txBody>
      </p:sp>
    </p:spTree>
    <p:extLst>
      <p:ext uri="{BB962C8B-B14F-4D97-AF65-F5344CB8AC3E}">
        <p14:creationId xmlns:p14="http://schemas.microsoft.com/office/powerpoint/2010/main" val="2939655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00C9DD37-B50E-4137-84C2-A016EFAFCCA7}"/>
              </a:ext>
            </a:extLst>
          </p:cNvPr>
          <p:cNvSpPr txBox="1">
            <a:spLocks noGrp="1"/>
          </p:cNvSpPr>
          <p:nvPr>
            <p:ph type="sldNum" sz="quarter" idx="5"/>
          </p:nvPr>
        </p:nvSpPr>
        <p:spPr>
          <a:ln/>
        </p:spPr>
        <p:txBody>
          <a:bodyPr lIns="0" tIns="0" rIns="0" bIns="0" anchor="b" anchorCtr="0">
            <a:noAutofit/>
          </a:bodyPr>
          <a:lstStyle/>
          <a:p>
            <a:pPr lvl="0"/>
            <a:fld id="{ED49DDF4-958E-4C01-9B61-226117A8B6D2}" type="slidenum">
              <a:t>16</a:t>
            </a:fld>
            <a:endParaRPr lang="en-US" dirty="0"/>
          </a:p>
        </p:txBody>
      </p:sp>
      <p:sp>
        <p:nvSpPr>
          <p:cNvPr id="2" name="Folienbildplatzhalter 1">
            <a:extLst>
              <a:ext uri="{FF2B5EF4-FFF2-40B4-BE49-F238E27FC236}">
                <a16:creationId xmlns:a16="http://schemas.microsoft.com/office/drawing/2014/main" id="{EE510512-5227-4B69-84CC-68ADFC299477}"/>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E40FEA0D-B30C-4461-AD4D-DDB2D0468BBB}"/>
              </a:ext>
            </a:extLst>
          </p:cNvPr>
          <p:cNvSpPr txBox="1">
            <a:spLocks noGrp="1"/>
          </p:cNvSpPr>
          <p:nvPr>
            <p:ph type="body" sz="quarter" idx="1"/>
          </p:nvPr>
        </p:nvSpPr>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B01AE0F-E4FF-43DE-8156-940DA7DE59C0}" type="slidenum">
              <a:rPr lang="en-US" smtClean="0"/>
              <a:t>17</a:t>
            </a:fld>
            <a:endParaRPr lang="en-US" dirty="0"/>
          </a:p>
        </p:txBody>
      </p:sp>
    </p:spTree>
    <p:extLst>
      <p:ext uri="{BB962C8B-B14F-4D97-AF65-F5344CB8AC3E}">
        <p14:creationId xmlns:p14="http://schemas.microsoft.com/office/powerpoint/2010/main" val="293994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2E2E2867-72F5-45EC-92A4-A984D0899E52}"/>
              </a:ext>
            </a:extLst>
          </p:cNvPr>
          <p:cNvSpPr txBox="1">
            <a:spLocks noGrp="1"/>
          </p:cNvSpPr>
          <p:nvPr>
            <p:ph type="sldNum" sz="quarter" idx="5"/>
          </p:nvPr>
        </p:nvSpPr>
        <p:spPr>
          <a:ln/>
        </p:spPr>
        <p:txBody>
          <a:bodyPr lIns="0" tIns="0" rIns="0" bIns="0" anchor="b" anchorCtr="0">
            <a:noAutofit/>
          </a:bodyPr>
          <a:lstStyle/>
          <a:p>
            <a:pPr lvl="0"/>
            <a:fld id="{82AEA92A-8ECF-4DD4-B3D9-F71DAF528580}" type="slidenum">
              <a:t>21</a:t>
            </a:fld>
            <a:endParaRPr lang="en-US" dirty="0"/>
          </a:p>
        </p:txBody>
      </p:sp>
      <p:sp>
        <p:nvSpPr>
          <p:cNvPr id="2" name="Folienbildplatzhalter 1">
            <a:extLst>
              <a:ext uri="{FF2B5EF4-FFF2-40B4-BE49-F238E27FC236}">
                <a16:creationId xmlns:a16="http://schemas.microsoft.com/office/drawing/2014/main" id="{AA2DC58B-1067-4A68-B620-10139356998C}"/>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D48BDDC8-1E86-406D-8DE2-63658DE362F8}"/>
              </a:ext>
            </a:extLst>
          </p:cNvPr>
          <p:cNvSpPr txBox="1">
            <a:spLocks noGrp="1"/>
          </p:cNvSpPr>
          <p:nvPr>
            <p:ph type="body" sz="quarter"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0B84A1E2-34F0-4B09-9EAF-BFAF718E89C7}"/>
              </a:ext>
            </a:extLst>
          </p:cNvPr>
          <p:cNvSpPr txBox="1">
            <a:spLocks noGrp="1"/>
          </p:cNvSpPr>
          <p:nvPr>
            <p:ph type="sldNum" sz="quarter" idx="5"/>
          </p:nvPr>
        </p:nvSpPr>
        <p:spPr>
          <a:ln/>
        </p:spPr>
        <p:txBody>
          <a:bodyPr lIns="0" tIns="0" rIns="0" bIns="0" anchor="b" anchorCtr="0">
            <a:noAutofit/>
          </a:bodyPr>
          <a:lstStyle/>
          <a:p>
            <a:pPr lvl="0"/>
            <a:fld id="{29680F2A-D9FF-4FD1-95DC-125ABC325DA1}" type="slidenum">
              <a:t>22</a:t>
            </a:fld>
            <a:endParaRPr lang="en-US" dirty="0"/>
          </a:p>
        </p:txBody>
      </p:sp>
      <p:sp>
        <p:nvSpPr>
          <p:cNvPr id="2" name="Folienbildplatzhalter 1">
            <a:extLst>
              <a:ext uri="{FF2B5EF4-FFF2-40B4-BE49-F238E27FC236}">
                <a16:creationId xmlns:a16="http://schemas.microsoft.com/office/drawing/2014/main" id="{F26AA0CD-328B-4E94-87F6-BCC24A0F03A4}"/>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BB17EBAE-1587-478F-A16A-78B30AE7696E}"/>
              </a:ext>
            </a:extLst>
          </p:cNvPr>
          <p:cNvSpPr txBox="1">
            <a:spLocks noGrp="1"/>
          </p:cNvSpPr>
          <p:nvPr>
            <p:ph type="body" sz="quarter" idx="1"/>
          </p:nvPr>
        </p:nvSpPr>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B01AE0F-E4FF-43DE-8156-940DA7DE59C0}" type="slidenum">
              <a:rPr lang="en-US" smtClean="0"/>
              <a:t>24</a:t>
            </a:fld>
            <a:endParaRPr lang="en-US" dirty="0"/>
          </a:p>
        </p:txBody>
      </p:sp>
    </p:spTree>
    <p:extLst>
      <p:ext uri="{BB962C8B-B14F-4D97-AF65-F5344CB8AC3E}">
        <p14:creationId xmlns:p14="http://schemas.microsoft.com/office/powerpoint/2010/main" val="161906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B01AE0F-E4FF-43DE-8156-940DA7DE59C0}" type="slidenum">
              <a:rPr lang="en-US" smtClean="0"/>
              <a:t>25</a:t>
            </a:fld>
            <a:endParaRPr lang="en-US" dirty="0"/>
          </a:p>
        </p:txBody>
      </p:sp>
    </p:spTree>
    <p:extLst>
      <p:ext uri="{BB962C8B-B14F-4D97-AF65-F5344CB8AC3E}">
        <p14:creationId xmlns:p14="http://schemas.microsoft.com/office/powerpoint/2010/main" val="770278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26AD4F2F-40FC-4D1E-A1C0-92C5CF378022}"/>
              </a:ext>
            </a:extLst>
          </p:cNvPr>
          <p:cNvSpPr txBox="1">
            <a:spLocks noGrp="1"/>
          </p:cNvSpPr>
          <p:nvPr>
            <p:ph type="sldNum" sz="quarter" idx="5"/>
          </p:nvPr>
        </p:nvSpPr>
        <p:spPr>
          <a:ln/>
        </p:spPr>
        <p:txBody>
          <a:bodyPr lIns="0" tIns="0" rIns="0" bIns="0" anchor="b" anchorCtr="0">
            <a:noAutofit/>
          </a:bodyPr>
          <a:lstStyle/>
          <a:p>
            <a:pPr lvl="0"/>
            <a:fld id="{7CF3D193-81CB-4B74-8CC8-9047D5A119DC}" type="slidenum">
              <a:t>26</a:t>
            </a:fld>
            <a:endParaRPr lang="en-US" dirty="0"/>
          </a:p>
        </p:txBody>
      </p:sp>
      <p:sp>
        <p:nvSpPr>
          <p:cNvPr id="2" name="Folienbildplatzhalter 1">
            <a:extLst>
              <a:ext uri="{FF2B5EF4-FFF2-40B4-BE49-F238E27FC236}">
                <a16:creationId xmlns:a16="http://schemas.microsoft.com/office/drawing/2014/main" id="{AE2012B8-11F6-4CE2-8A4F-1D5969B7F5E8}"/>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9BE625D2-DB1D-4CD5-B818-BFFAE1BD2975}"/>
              </a:ext>
            </a:extLst>
          </p:cNvPr>
          <p:cNvSpPr txBox="1">
            <a:spLocks noGrp="1"/>
          </p:cNvSpPr>
          <p:nvPr>
            <p:ph type="body" sz="quarter" idx="1"/>
          </p:nvPr>
        </p:nvSpPr>
        <p:spPr/>
        <p:txBody>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B01AE0F-E4FF-43DE-8156-940DA7DE59C0}" type="slidenum">
              <a:rPr lang="en-US" smtClean="0"/>
              <a:t>27</a:t>
            </a:fld>
            <a:endParaRPr lang="en-US" dirty="0"/>
          </a:p>
        </p:txBody>
      </p:sp>
    </p:spTree>
    <p:extLst>
      <p:ext uri="{BB962C8B-B14F-4D97-AF65-F5344CB8AC3E}">
        <p14:creationId xmlns:p14="http://schemas.microsoft.com/office/powerpoint/2010/main" val="3355650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5C191219-0B65-41B6-B302-44DD7A394D36}"/>
              </a:ext>
            </a:extLst>
          </p:cNvPr>
          <p:cNvSpPr txBox="1">
            <a:spLocks noGrp="1"/>
          </p:cNvSpPr>
          <p:nvPr>
            <p:ph type="sldNum" sz="quarter" idx="5"/>
          </p:nvPr>
        </p:nvSpPr>
        <p:spPr>
          <a:ln/>
        </p:spPr>
        <p:txBody>
          <a:bodyPr lIns="0" tIns="0" rIns="0" bIns="0" anchor="b" anchorCtr="0">
            <a:noAutofit/>
          </a:bodyPr>
          <a:lstStyle/>
          <a:p>
            <a:pPr lvl="0"/>
            <a:fld id="{A542F89F-E373-4934-817D-A44D002A2BC6}" type="slidenum">
              <a:t>6</a:t>
            </a:fld>
            <a:endParaRPr lang="en-US" dirty="0"/>
          </a:p>
        </p:txBody>
      </p:sp>
      <p:sp>
        <p:nvSpPr>
          <p:cNvPr id="2" name="Folienbildplatzhalter 1">
            <a:extLst>
              <a:ext uri="{FF2B5EF4-FFF2-40B4-BE49-F238E27FC236}">
                <a16:creationId xmlns:a16="http://schemas.microsoft.com/office/drawing/2014/main" id="{09933A8E-4833-4012-A304-4EC03E4F1233}"/>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34F62D7-781F-4A8E-B2DB-EDA182CBBB7D}"/>
              </a:ext>
            </a:extLst>
          </p:cNvPr>
          <p:cNvSpPr txBox="1">
            <a:spLocks noGrp="1"/>
          </p:cNvSpPr>
          <p:nvPr>
            <p:ph type="body" sz="quarter" idx="1"/>
          </p:nvPr>
        </p:nvSpPr>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B01AE0F-E4FF-43DE-8156-940DA7DE59C0}" type="slidenum">
              <a:rPr lang="en-US" smtClean="0"/>
              <a:t>30</a:t>
            </a:fld>
            <a:endParaRPr lang="en-US" dirty="0"/>
          </a:p>
        </p:txBody>
      </p:sp>
    </p:spTree>
    <p:extLst>
      <p:ext uri="{BB962C8B-B14F-4D97-AF65-F5344CB8AC3E}">
        <p14:creationId xmlns:p14="http://schemas.microsoft.com/office/powerpoint/2010/main" val="2793774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B01AE0F-E4FF-43DE-8156-940DA7DE59C0}" type="slidenum">
              <a:rPr lang="en-US" smtClean="0"/>
              <a:t>32</a:t>
            </a:fld>
            <a:endParaRPr lang="en-US" dirty="0"/>
          </a:p>
        </p:txBody>
      </p:sp>
    </p:spTree>
    <p:extLst>
      <p:ext uri="{BB962C8B-B14F-4D97-AF65-F5344CB8AC3E}">
        <p14:creationId xmlns:p14="http://schemas.microsoft.com/office/powerpoint/2010/main" val="1747960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B01AE0F-E4FF-43DE-8156-940DA7DE59C0}" type="slidenum">
              <a:rPr lang="en-US" smtClean="0"/>
              <a:t>34</a:t>
            </a:fld>
            <a:endParaRPr lang="en-US" dirty="0"/>
          </a:p>
        </p:txBody>
      </p:sp>
    </p:spTree>
    <p:extLst>
      <p:ext uri="{BB962C8B-B14F-4D97-AF65-F5344CB8AC3E}">
        <p14:creationId xmlns:p14="http://schemas.microsoft.com/office/powerpoint/2010/main" val="715012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5B3760FC-CB64-44CD-BF14-DFD57841C45A}"/>
              </a:ext>
            </a:extLst>
          </p:cNvPr>
          <p:cNvSpPr txBox="1">
            <a:spLocks noGrp="1"/>
          </p:cNvSpPr>
          <p:nvPr>
            <p:ph type="sldNum" sz="quarter" idx="5"/>
          </p:nvPr>
        </p:nvSpPr>
        <p:spPr>
          <a:ln/>
        </p:spPr>
        <p:txBody>
          <a:bodyPr lIns="0" tIns="0" rIns="0" bIns="0" anchor="b" anchorCtr="0">
            <a:noAutofit/>
          </a:bodyPr>
          <a:lstStyle/>
          <a:p>
            <a:pPr lvl="0"/>
            <a:fld id="{461B6F01-09AF-49E6-B393-5D6E516BE2A6}" type="slidenum">
              <a:t>35</a:t>
            </a:fld>
            <a:endParaRPr lang="en-US" dirty="0"/>
          </a:p>
        </p:txBody>
      </p:sp>
      <p:sp>
        <p:nvSpPr>
          <p:cNvPr id="2" name="Folienbildplatzhalter 1">
            <a:extLst>
              <a:ext uri="{FF2B5EF4-FFF2-40B4-BE49-F238E27FC236}">
                <a16:creationId xmlns:a16="http://schemas.microsoft.com/office/drawing/2014/main" id="{4D37BC1F-5524-4CE4-8A77-7DDA5776A22E}"/>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11048076-5D2E-4DCA-9A85-A1584B46B81F}"/>
              </a:ext>
            </a:extLst>
          </p:cNvPr>
          <p:cNvSpPr txBox="1">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620155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A9611D00-2C03-4B25-9FF8-8E73EA8CCEB5}"/>
              </a:ext>
            </a:extLst>
          </p:cNvPr>
          <p:cNvSpPr txBox="1">
            <a:spLocks noGrp="1"/>
          </p:cNvSpPr>
          <p:nvPr>
            <p:ph type="sldNum" sz="quarter" idx="5"/>
          </p:nvPr>
        </p:nvSpPr>
        <p:spPr>
          <a:ln/>
        </p:spPr>
        <p:txBody>
          <a:bodyPr lIns="0" tIns="0" rIns="0" bIns="0" anchor="b" anchorCtr="0">
            <a:noAutofit/>
          </a:bodyPr>
          <a:lstStyle/>
          <a:p>
            <a:pPr lvl="0"/>
            <a:fld id="{C2BC544B-6F98-41D7-B7FF-8E950E5382F0}" type="slidenum">
              <a:t>36</a:t>
            </a:fld>
            <a:endParaRPr lang="en-US" dirty="0"/>
          </a:p>
        </p:txBody>
      </p:sp>
      <p:sp>
        <p:nvSpPr>
          <p:cNvPr id="2" name="Folienbildplatzhalter 1">
            <a:extLst>
              <a:ext uri="{FF2B5EF4-FFF2-40B4-BE49-F238E27FC236}">
                <a16:creationId xmlns:a16="http://schemas.microsoft.com/office/drawing/2014/main" id="{6641C7FD-32DB-4F85-B3A9-35E6FC5E1589}"/>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382A0374-EA77-4906-BFEC-D13CDF581A15}"/>
              </a:ext>
            </a:extLst>
          </p:cNvPr>
          <p:cNvSpPr txBox="1">
            <a:spLocks noGrp="1"/>
          </p:cNvSpPr>
          <p:nvPr>
            <p:ph type="body" sz="quarter" idx="1"/>
          </p:nvPr>
        </p:nvSpPr>
        <p:spPr/>
        <p:txBody>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1CD0888E-E0B7-4208-8945-A01DB0978AE2}"/>
              </a:ext>
            </a:extLst>
          </p:cNvPr>
          <p:cNvSpPr txBox="1">
            <a:spLocks noGrp="1"/>
          </p:cNvSpPr>
          <p:nvPr>
            <p:ph type="sldNum" sz="quarter" idx="5"/>
          </p:nvPr>
        </p:nvSpPr>
        <p:spPr>
          <a:ln/>
        </p:spPr>
        <p:txBody>
          <a:bodyPr lIns="0" tIns="0" rIns="0" bIns="0" anchor="b" anchorCtr="0">
            <a:noAutofit/>
          </a:bodyPr>
          <a:lstStyle/>
          <a:p>
            <a:pPr lvl="0"/>
            <a:fld id="{D920F4D8-D208-47DD-9E9E-2120F6B243D7}" type="slidenum">
              <a:t>37</a:t>
            </a:fld>
            <a:endParaRPr lang="en-US" dirty="0"/>
          </a:p>
        </p:txBody>
      </p:sp>
      <p:sp>
        <p:nvSpPr>
          <p:cNvPr id="2" name="Folienbildplatzhalter 1">
            <a:extLst>
              <a:ext uri="{FF2B5EF4-FFF2-40B4-BE49-F238E27FC236}">
                <a16:creationId xmlns:a16="http://schemas.microsoft.com/office/drawing/2014/main" id="{81C48CC8-1F7D-42E9-A646-A6CED9D6DEE4}"/>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91F3B156-5F2B-485B-B472-45D567F064FD}"/>
              </a:ext>
            </a:extLst>
          </p:cNvPr>
          <p:cNvSpPr txBox="1">
            <a:spLocks noGrp="1"/>
          </p:cNvSpPr>
          <p:nvPr>
            <p:ph type="body" sz="quarter" idx="1"/>
          </p:nvPr>
        </p:nvSpPr>
        <p:spPr/>
        <p:txBody>
          <a:bodyPr/>
          <a:lstStyle/>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46AF383C-E924-43D6-B4E0-E6C42C75FDE4}"/>
              </a:ext>
            </a:extLst>
          </p:cNvPr>
          <p:cNvSpPr txBox="1">
            <a:spLocks noGrp="1"/>
          </p:cNvSpPr>
          <p:nvPr>
            <p:ph type="sldNum" sz="quarter" idx="5"/>
          </p:nvPr>
        </p:nvSpPr>
        <p:spPr>
          <a:ln/>
        </p:spPr>
        <p:txBody>
          <a:bodyPr lIns="0" tIns="0" rIns="0" bIns="0" anchor="b" anchorCtr="0">
            <a:noAutofit/>
          </a:bodyPr>
          <a:lstStyle/>
          <a:p>
            <a:pPr lvl="0"/>
            <a:fld id="{6AED7F0C-2536-4346-BCD9-4A703AF724BB}" type="slidenum">
              <a:t>38</a:t>
            </a:fld>
            <a:endParaRPr lang="en-US" dirty="0"/>
          </a:p>
        </p:txBody>
      </p:sp>
      <p:sp>
        <p:nvSpPr>
          <p:cNvPr id="2" name="Folienbildplatzhalter 1">
            <a:extLst>
              <a:ext uri="{FF2B5EF4-FFF2-40B4-BE49-F238E27FC236}">
                <a16:creationId xmlns:a16="http://schemas.microsoft.com/office/drawing/2014/main" id="{84A6B073-8DA4-489A-ADDA-2EAD2385C288}"/>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7266592B-F1CB-41FC-8AD2-5009FE51BBB0}"/>
              </a:ext>
            </a:extLst>
          </p:cNvPr>
          <p:cNvSpPr txBox="1">
            <a:spLocks noGrp="1"/>
          </p:cNvSpPr>
          <p:nvPr>
            <p:ph type="body" sz="quarter" idx="1"/>
          </p:nvPr>
        </p:nvSpPr>
        <p:spPr/>
        <p:txBody>
          <a:bodyPr/>
          <a:lstStyle/>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354A94D1-8167-4E12-A316-8BAD94E05A07}"/>
              </a:ext>
            </a:extLst>
          </p:cNvPr>
          <p:cNvSpPr txBox="1">
            <a:spLocks noGrp="1"/>
          </p:cNvSpPr>
          <p:nvPr>
            <p:ph type="sldNum" sz="quarter" idx="5"/>
          </p:nvPr>
        </p:nvSpPr>
        <p:spPr>
          <a:ln/>
        </p:spPr>
        <p:txBody>
          <a:bodyPr lIns="0" tIns="0" rIns="0" bIns="0" anchor="b" anchorCtr="0">
            <a:noAutofit/>
          </a:bodyPr>
          <a:lstStyle/>
          <a:p>
            <a:pPr lvl="0"/>
            <a:fld id="{99FACA2D-955E-4A2C-B1EF-57865E792CBA}" type="slidenum">
              <a:t>41</a:t>
            </a:fld>
            <a:endParaRPr lang="en-US"/>
          </a:p>
        </p:txBody>
      </p:sp>
      <p:sp>
        <p:nvSpPr>
          <p:cNvPr id="2" name="Folienbildplatzhalter 1">
            <a:extLst>
              <a:ext uri="{FF2B5EF4-FFF2-40B4-BE49-F238E27FC236}">
                <a16:creationId xmlns:a16="http://schemas.microsoft.com/office/drawing/2014/main" id="{90777E12-E846-4E2D-AAD9-9B43306FCD18}"/>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458DD43C-B05A-4521-84F4-CE87D1450B5C}"/>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85F93C73-68A5-485D-A160-1AD512F76373}"/>
              </a:ext>
            </a:extLst>
          </p:cNvPr>
          <p:cNvSpPr txBox="1">
            <a:spLocks noGrp="1"/>
          </p:cNvSpPr>
          <p:nvPr>
            <p:ph type="sldNum" sz="quarter" idx="5"/>
          </p:nvPr>
        </p:nvSpPr>
        <p:spPr>
          <a:ln/>
        </p:spPr>
        <p:txBody>
          <a:bodyPr lIns="0" tIns="0" rIns="0" bIns="0" anchor="b" anchorCtr="0">
            <a:noAutofit/>
          </a:bodyPr>
          <a:lstStyle/>
          <a:p>
            <a:pPr lvl="0"/>
            <a:fld id="{15C7864D-918F-40FD-9939-2D059F55F614}" type="slidenum">
              <a:t>42</a:t>
            </a:fld>
            <a:endParaRPr lang="en-US"/>
          </a:p>
        </p:txBody>
      </p:sp>
      <p:sp>
        <p:nvSpPr>
          <p:cNvPr id="2" name="Folienbildplatzhalter 1">
            <a:extLst>
              <a:ext uri="{FF2B5EF4-FFF2-40B4-BE49-F238E27FC236}">
                <a16:creationId xmlns:a16="http://schemas.microsoft.com/office/drawing/2014/main" id="{DD5A9B6B-5E1C-4FE8-8152-69DEAE851039}"/>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ADE8375C-A8C3-45F0-A57D-F23215437194}"/>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5B2AE6C1-D3CA-4B4D-A154-6B1AD750EDB2}"/>
              </a:ext>
            </a:extLst>
          </p:cNvPr>
          <p:cNvSpPr txBox="1">
            <a:spLocks noGrp="1"/>
          </p:cNvSpPr>
          <p:nvPr>
            <p:ph type="sldNum" sz="quarter" idx="5"/>
          </p:nvPr>
        </p:nvSpPr>
        <p:spPr>
          <a:ln/>
        </p:spPr>
        <p:txBody>
          <a:bodyPr lIns="0" tIns="0" rIns="0" bIns="0" anchor="b" anchorCtr="0">
            <a:noAutofit/>
          </a:bodyPr>
          <a:lstStyle/>
          <a:p>
            <a:pPr lvl="0"/>
            <a:fld id="{47935407-F338-4F93-A72F-0337B199610F}" type="slidenum">
              <a:t>44</a:t>
            </a:fld>
            <a:endParaRPr lang="en-US" dirty="0"/>
          </a:p>
        </p:txBody>
      </p:sp>
      <p:sp>
        <p:nvSpPr>
          <p:cNvPr id="2" name="Folienbildplatzhalter 1">
            <a:extLst>
              <a:ext uri="{FF2B5EF4-FFF2-40B4-BE49-F238E27FC236}">
                <a16:creationId xmlns:a16="http://schemas.microsoft.com/office/drawing/2014/main" id="{FBE03B3E-71FF-47B7-ABE6-BCA788995136}"/>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B74ACCF3-D374-4863-86DC-A0D064D4B271}"/>
              </a:ext>
            </a:extLst>
          </p:cNvPr>
          <p:cNvSpPr txBox="1">
            <a:spLocks noGrp="1"/>
          </p:cNvSpPr>
          <p:nvPr>
            <p:ph type="body" sz="quarter"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B01AE0F-E4FF-43DE-8156-940DA7DE59C0}" type="slidenum">
              <a:rPr lang="en-US" smtClean="0"/>
              <a:t>7</a:t>
            </a:fld>
            <a:endParaRPr lang="en-US" dirty="0"/>
          </a:p>
        </p:txBody>
      </p:sp>
    </p:spTree>
    <p:extLst>
      <p:ext uri="{BB962C8B-B14F-4D97-AF65-F5344CB8AC3E}">
        <p14:creationId xmlns:p14="http://schemas.microsoft.com/office/powerpoint/2010/main" val="566347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FA0468DF-493D-42BB-98BA-8B9E667820B2}"/>
              </a:ext>
            </a:extLst>
          </p:cNvPr>
          <p:cNvSpPr txBox="1">
            <a:spLocks noGrp="1"/>
          </p:cNvSpPr>
          <p:nvPr>
            <p:ph type="sldNum" sz="quarter" idx="5"/>
          </p:nvPr>
        </p:nvSpPr>
        <p:spPr>
          <a:ln/>
        </p:spPr>
        <p:txBody>
          <a:bodyPr lIns="0" tIns="0" rIns="0" bIns="0" anchor="b" anchorCtr="0">
            <a:noAutofit/>
          </a:bodyPr>
          <a:lstStyle/>
          <a:p>
            <a:pPr lvl="0"/>
            <a:fld id="{22015ED0-E20B-41D3-BB9A-F3D1D16FB65C}" type="slidenum">
              <a:t>45</a:t>
            </a:fld>
            <a:endParaRPr lang="en-US" dirty="0"/>
          </a:p>
        </p:txBody>
      </p:sp>
      <p:sp>
        <p:nvSpPr>
          <p:cNvPr id="2" name="Folienbildplatzhalter 1">
            <a:extLst>
              <a:ext uri="{FF2B5EF4-FFF2-40B4-BE49-F238E27FC236}">
                <a16:creationId xmlns:a16="http://schemas.microsoft.com/office/drawing/2014/main" id="{4BC3DD9F-BAA2-48BB-A488-BCB69C7CE4F3}"/>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61F00DAF-D8AD-4DA3-9B93-E7F24C9E11EA}"/>
              </a:ext>
            </a:extLst>
          </p:cNvPr>
          <p:cNvSpPr txBox="1">
            <a:spLocks noGrp="1"/>
          </p:cNvSpPr>
          <p:nvPr>
            <p:ph type="body" sz="quarter" idx="1"/>
          </p:nvPr>
        </p:nvSpPr>
        <p:spPr/>
        <p:txBody>
          <a:bodyPr/>
          <a:lstStyle/>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C0E00252-2054-41BB-A67D-FF0B2D8498D2}"/>
              </a:ext>
            </a:extLst>
          </p:cNvPr>
          <p:cNvSpPr txBox="1">
            <a:spLocks noGrp="1"/>
          </p:cNvSpPr>
          <p:nvPr>
            <p:ph type="sldNum" sz="quarter" idx="5"/>
          </p:nvPr>
        </p:nvSpPr>
        <p:spPr>
          <a:ln/>
        </p:spPr>
        <p:txBody>
          <a:bodyPr lIns="0" tIns="0" rIns="0" bIns="0" anchor="b" anchorCtr="0">
            <a:noAutofit/>
          </a:bodyPr>
          <a:lstStyle/>
          <a:p>
            <a:pPr lvl="0"/>
            <a:fld id="{E0C8716C-EFC6-47AD-BA14-B212BD9D4A14}" type="slidenum">
              <a:t>46</a:t>
            </a:fld>
            <a:endParaRPr lang="en-US"/>
          </a:p>
        </p:txBody>
      </p:sp>
      <p:sp>
        <p:nvSpPr>
          <p:cNvPr id="2" name="Folienbildplatzhalter 1">
            <a:extLst>
              <a:ext uri="{FF2B5EF4-FFF2-40B4-BE49-F238E27FC236}">
                <a16:creationId xmlns:a16="http://schemas.microsoft.com/office/drawing/2014/main" id="{F9C7F3A1-E371-400E-8136-351A7C64A4A8}"/>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51B7F9E4-AD12-4DC6-8CBE-7E6C866E773C}"/>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D8780456-C9FE-481E-825D-5281C5B1AF6C}"/>
              </a:ext>
            </a:extLst>
          </p:cNvPr>
          <p:cNvSpPr txBox="1">
            <a:spLocks noGrp="1"/>
          </p:cNvSpPr>
          <p:nvPr>
            <p:ph type="sldNum" sz="quarter" idx="5"/>
          </p:nvPr>
        </p:nvSpPr>
        <p:spPr>
          <a:ln/>
        </p:spPr>
        <p:txBody>
          <a:bodyPr lIns="0" tIns="0" rIns="0" bIns="0" anchor="b" anchorCtr="0">
            <a:noAutofit/>
          </a:bodyPr>
          <a:lstStyle/>
          <a:p>
            <a:pPr lvl="0"/>
            <a:fld id="{31595676-807B-47A9-B538-ECFA08D46AD8}" type="slidenum">
              <a:t>47</a:t>
            </a:fld>
            <a:endParaRPr lang="en-US" dirty="0"/>
          </a:p>
        </p:txBody>
      </p:sp>
      <p:sp>
        <p:nvSpPr>
          <p:cNvPr id="2" name="Folienbildplatzhalter 1">
            <a:extLst>
              <a:ext uri="{FF2B5EF4-FFF2-40B4-BE49-F238E27FC236}">
                <a16:creationId xmlns:a16="http://schemas.microsoft.com/office/drawing/2014/main" id="{B59F2EDE-803F-4D7B-A33A-7613F30931B0}"/>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1696C93E-56ED-4977-A7E2-3220234A5AD8}"/>
              </a:ext>
            </a:extLst>
          </p:cNvPr>
          <p:cNvSpPr txBox="1">
            <a:spLocks noGrp="1"/>
          </p:cNvSpPr>
          <p:nvPr>
            <p:ph type="body" sz="quarter"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B01AE0F-E4FF-43DE-8156-940DA7DE59C0}" type="slidenum">
              <a:rPr lang="en-US" smtClean="0"/>
              <a:t>8</a:t>
            </a:fld>
            <a:endParaRPr lang="en-US" dirty="0"/>
          </a:p>
        </p:txBody>
      </p:sp>
    </p:spTree>
    <p:extLst>
      <p:ext uri="{BB962C8B-B14F-4D97-AF65-F5344CB8AC3E}">
        <p14:creationId xmlns:p14="http://schemas.microsoft.com/office/powerpoint/2010/main" val="1676382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B01AE0F-E4FF-43DE-8156-940DA7DE59C0}" type="slidenum">
              <a:rPr lang="en-US" smtClean="0"/>
              <a:t>9</a:t>
            </a:fld>
            <a:endParaRPr lang="en-US" dirty="0"/>
          </a:p>
        </p:txBody>
      </p:sp>
    </p:spTree>
    <p:extLst>
      <p:ext uri="{BB962C8B-B14F-4D97-AF65-F5344CB8AC3E}">
        <p14:creationId xmlns:p14="http://schemas.microsoft.com/office/powerpoint/2010/main" val="2121007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1424AAD2-7D79-4F09-9F7D-BFB7E7683210}"/>
              </a:ext>
            </a:extLst>
          </p:cNvPr>
          <p:cNvSpPr txBox="1">
            <a:spLocks noGrp="1"/>
          </p:cNvSpPr>
          <p:nvPr>
            <p:ph type="sldNum" sz="quarter" idx="5"/>
          </p:nvPr>
        </p:nvSpPr>
        <p:spPr>
          <a:ln/>
        </p:spPr>
        <p:txBody>
          <a:bodyPr lIns="0" tIns="0" rIns="0" bIns="0" anchor="b" anchorCtr="0">
            <a:noAutofit/>
          </a:bodyPr>
          <a:lstStyle/>
          <a:p>
            <a:pPr lvl="0"/>
            <a:fld id="{6C3009B4-A586-4AD1-ADB6-D1AA1B5E43D0}" type="slidenum">
              <a:t>10</a:t>
            </a:fld>
            <a:endParaRPr lang="en-US" dirty="0"/>
          </a:p>
        </p:txBody>
      </p:sp>
      <p:sp>
        <p:nvSpPr>
          <p:cNvPr id="2" name="Folienbildplatzhalter 1">
            <a:extLst>
              <a:ext uri="{FF2B5EF4-FFF2-40B4-BE49-F238E27FC236}">
                <a16:creationId xmlns:a16="http://schemas.microsoft.com/office/drawing/2014/main" id="{B2C0C20A-7C40-4062-9FD3-4892ECD78A45}"/>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D85F1550-CA22-4AAC-8B5C-6343CA3C6384}"/>
              </a:ext>
            </a:extLst>
          </p:cNvPr>
          <p:cNvSpPr txBox="1">
            <a:spLocks noGrp="1"/>
          </p:cNvSpPr>
          <p:nvPr>
            <p:ph type="body" sz="quarter" idx="1"/>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B01AE0F-E4FF-43DE-8156-940DA7DE59C0}" type="slidenum">
              <a:rPr lang="en-US" smtClean="0"/>
              <a:t>11</a:t>
            </a:fld>
            <a:endParaRPr lang="en-US" dirty="0"/>
          </a:p>
        </p:txBody>
      </p:sp>
    </p:spTree>
    <p:extLst>
      <p:ext uri="{BB962C8B-B14F-4D97-AF65-F5344CB8AC3E}">
        <p14:creationId xmlns:p14="http://schemas.microsoft.com/office/powerpoint/2010/main" val="3513444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liennummernplatzhalter 6">
            <a:extLst>
              <a:ext uri="{FF2B5EF4-FFF2-40B4-BE49-F238E27FC236}">
                <a16:creationId xmlns:a16="http://schemas.microsoft.com/office/drawing/2014/main" id="{DEEC528B-59B6-4C80-BF2D-A5D7120F69AE}"/>
              </a:ext>
            </a:extLst>
          </p:cNvPr>
          <p:cNvSpPr txBox="1">
            <a:spLocks noGrp="1"/>
          </p:cNvSpPr>
          <p:nvPr>
            <p:ph type="sldNum" sz="quarter" idx="5"/>
          </p:nvPr>
        </p:nvSpPr>
        <p:spPr>
          <a:ln/>
        </p:spPr>
        <p:txBody>
          <a:bodyPr lIns="0" tIns="0" rIns="0" bIns="0" anchor="b" anchorCtr="0">
            <a:noAutofit/>
          </a:bodyPr>
          <a:lstStyle/>
          <a:p>
            <a:pPr lvl="0"/>
            <a:fld id="{7FC1E9B6-4431-490A-843C-34A5D46F38CC}" type="slidenum">
              <a:t>12</a:t>
            </a:fld>
            <a:endParaRPr lang="en-US" dirty="0"/>
          </a:p>
        </p:txBody>
      </p:sp>
      <p:sp>
        <p:nvSpPr>
          <p:cNvPr id="2" name="Folienbildplatzhalter 1">
            <a:extLst>
              <a:ext uri="{FF2B5EF4-FFF2-40B4-BE49-F238E27FC236}">
                <a16:creationId xmlns:a16="http://schemas.microsoft.com/office/drawing/2014/main" id="{B11830E2-743A-4096-BA7D-9A78A20912B6}"/>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Notizenplatzhalter 2">
            <a:extLst>
              <a:ext uri="{FF2B5EF4-FFF2-40B4-BE49-F238E27FC236}">
                <a16:creationId xmlns:a16="http://schemas.microsoft.com/office/drawing/2014/main" id="{1C573A9C-7C35-4223-A9D0-02AC274703FE}"/>
              </a:ext>
            </a:extLst>
          </p:cNvPr>
          <p:cNvSpPr txBox="1">
            <a:spLocks noGrp="1"/>
          </p:cNvSpPr>
          <p:nvPr>
            <p:ph type="body" sz="quarter"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B01AE0F-E4FF-43DE-8156-940DA7DE59C0}" type="slidenum">
              <a:rPr lang="en-US" smtClean="0"/>
              <a:t>13</a:t>
            </a:fld>
            <a:endParaRPr lang="en-US" dirty="0"/>
          </a:p>
        </p:txBody>
      </p:sp>
    </p:spTree>
    <p:extLst>
      <p:ext uri="{BB962C8B-B14F-4D97-AF65-F5344CB8AC3E}">
        <p14:creationId xmlns:p14="http://schemas.microsoft.com/office/powerpoint/2010/main" val="2850721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BABF53-3828-44A3-A9C5-C7B3ED68DB5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E8F8726F-0EF2-4A19-8877-7179C8378A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B27C76CE-3F3C-451C-8D76-004DB15CE20C}"/>
              </a:ext>
            </a:extLst>
          </p:cNvPr>
          <p:cNvSpPr>
            <a:spLocks noGrp="1"/>
          </p:cNvSpPr>
          <p:nvPr>
            <p:ph type="dt" sz="half" idx="10"/>
          </p:nvPr>
        </p:nvSpPr>
        <p:spPr/>
        <p:txBody>
          <a:bodyPr/>
          <a:lstStyle/>
          <a:p>
            <a:fld id="{932D7098-FABF-4571-A5EB-8410E646D19D}" type="datetimeFigureOut">
              <a:rPr lang="en-US" smtClean="0"/>
              <a:t>9/19/2019</a:t>
            </a:fld>
            <a:endParaRPr lang="en-US" dirty="0"/>
          </a:p>
        </p:txBody>
      </p:sp>
      <p:sp>
        <p:nvSpPr>
          <p:cNvPr id="5" name="Fußzeilenplatzhalter 4">
            <a:extLst>
              <a:ext uri="{FF2B5EF4-FFF2-40B4-BE49-F238E27FC236}">
                <a16:creationId xmlns:a16="http://schemas.microsoft.com/office/drawing/2014/main" id="{628E7CFD-4CAC-4286-B200-6A99D26131DF}"/>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7CACAFE6-0366-42F9-8AA0-C9F9ACB17E13}"/>
              </a:ext>
            </a:extLst>
          </p:cNvPr>
          <p:cNvSpPr>
            <a:spLocks noGrp="1"/>
          </p:cNvSpPr>
          <p:nvPr>
            <p:ph type="sldNum" sz="quarter" idx="12"/>
          </p:nvPr>
        </p:nvSpPr>
        <p:spPr/>
        <p:txBody>
          <a:bodyPr/>
          <a:lstStyle/>
          <a:p>
            <a:fld id="{F10EAAE6-4B33-403F-BA9E-901263F9103D}" type="slidenum">
              <a:rPr lang="en-US" smtClean="0"/>
              <a:t>‹Nr.›</a:t>
            </a:fld>
            <a:endParaRPr lang="en-US" dirty="0"/>
          </a:p>
        </p:txBody>
      </p:sp>
    </p:spTree>
    <p:extLst>
      <p:ext uri="{BB962C8B-B14F-4D97-AF65-F5344CB8AC3E}">
        <p14:creationId xmlns:p14="http://schemas.microsoft.com/office/powerpoint/2010/main" val="1151023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5C2132-22FA-4135-A6BB-2E4D0E118637}"/>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5950D5D0-B2D8-47BD-B9AD-38919C8312B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52C68D5C-B480-4A5E-956D-E0BCB98674A0}"/>
              </a:ext>
            </a:extLst>
          </p:cNvPr>
          <p:cNvSpPr>
            <a:spLocks noGrp="1"/>
          </p:cNvSpPr>
          <p:nvPr>
            <p:ph type="dt" sz="half" idx="10"/>
          </p:nvPr>
        </p:nvSpPr>
        <p:spPr/>
        <p:txBody>
          <a:bodyPr/>
          <a:lstStyle/>
          <a:p>
            <a:fld id="{932D7098-FABF-4571-A5EB-8410E646D19D}" type="datetimeFigureOut">
              <a:rPr lang="en-US" smtClean="0"/>
              <a:t>9/19/2019</a:t>
            </a:fld>
            <a:endParaRPr lang="en-US" dirty="0"/>
          </a:p>
        </p:txBody>
      </p:sp>
      <p:sp>
        <p:nvSpPr>
          <p:cNvPr id="5" name="Fußzeilenplatzhalter 4">
            <a:extLst>
              <a:ext uri="{FF2B5EF4-FFF2-40B4-BE49-F238E27FC236}">
                <a16:creationId xmlns:a16="http://schemas.microsoft.com/office/drawing/2014/main" id="{B8BE1EE1-0B7C-4324-98F1-A9C4E231F9AC}"/>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3102EC5E-0BAF-4D5B-8B11-14D419DE4F17}"/>
              </a:ext>
            </a:extLst>
          </p:cNvPr>
          <p:cNvSpPr>
            <a:spLocks noGrp="1"/>
          </p:cNvSpPr>
          <p:nvPr>
            <p:ph type="sldNum" sz="quarter" idx="12"/>
          </p:nvPr>
        </p:nvSpPr>
        <p:spPr/>
        <p:txBody>
          <a:bodyPr/>
          <a:lstStyle/>
          <a:p>
            <a:fld id="{F10EAAE6-4B33-403F-BA9E-901263F9103D}" type="slidenum">
              <a:rPr lang="en-US" smtClean="0"/>
              <a:t>‹Nr.›</a:t>
            </a:fld>
            <a:endParaRPr lang="en-US" dirty="0"/>
          </a:p>
        </p:txBody>
      </p:sp>
    </p:spTree>
    <p:extLst>
      <p:ext uri="{BB962C8B-B14F-4D97-AF65-F5344CB8AC3E}">
        <p14:creationId xmlns:p14="http://schemas.microsoft.com/office/powerpoint/2010/main" val="3848425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7C22C3A-E112-4767-8D8F-0EECCC62C2E2}"/>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A19A03D-6F7F-4C09-9947-F10B65FE80B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30F45E3-B247-4782-BACE-25BBDD734CC9}"/>
              </a:ext>
            </a:extLst>
          </p:cNvPr>
          <p:cNvSpPr>
            <a:spLocks noGrp="1"/>
          </p:cNvSpPr>
          <p:nvPr>
            <p:ph type="dt" sz="half" idx="10"/>
          </p:nvPr>
        </p:nvSpPr>
        <p:spPr/>
        <p:txBody>
          <a:bodyPr/>
          <a:lstStyle/>
          <a:p>
            <a:fld id="{932D7098-FABF-4571-A5EB-8410E646D19D}" type="datetimeFigureOut">
              <a:rPr lang="en-US" smtClean="0"/>
              <a:t>9/19/2019</a:t>
            </a:fld>
            <a:endParaRPr lang="en-US" dirty="0"/>
          </a:p>
        </p:txBody>
      </p:sp>
      <p:sp>
        <p:nvSpPr>
          <p:cNvPr id="5" name="Fußzeilenplatzhalter 4">
            <a:extLst>
              <a:ext uri="{FF2B5EF4-FFF2-40B4-BE49-F238E27FC236}">
                <a16:creationId xmlns:a16="http://schemas.microsoft.com/office/drawing/2014/main" id="{7166CFC3-60AE-4389-AE19-66CD2150908E}"/>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B664B0A0-EDBA-4833-BBB6-4F0908658A9C}"/>
              </a:ext>
            </a:extLst>
          </p:cNvPr>
          <p:cNvSpPr>
            <a:spLocks noGrp="1"/>
          </p:cNvSpPr>
          <p:nvPr>
            <p:ph type="sldNum" sz="quarter" idx="12"/>
          </p:nvPr>
        </p:nvSpPr>
        <p:spPr/>
        <p:txBody>
          <a:bodyPr/>
          <a:lstStyle/>
          <a:p>
            <a:fld id="{F10EAAE6-4B33-403F-BA9E-901263F9103D}" type="slidenum">
              <a:rPr lang="en-US" smtClean="0"/>
              <a:t>‹Nr.›</a:t>
            </a:fld>
            <a:endParaRPr lang="en-US" dirty="0"/>
          </a:p>
        </p:txBody>
      </p:sp>
    </p:spTree>
    <p:extLst>
      <p:ext uri="{BB962C8B-B14F-4D97-AF65-F5344CB8AC3E}">
        <p14:creationId xmlns:p14="http://schemas.microsoft.com/office/powerpoint/2010/main" val="685952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E88AF6-4620-4B3A-9F5B-623D924C6E0D}"/>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F249DC3F-AB71-45C3-87CC-D5DF2F7E8E98}"/>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F2376382-7874-4E4F-8A3C-80EE1B70EEC7}"/>
              </a:ext>
            </a:extLst>
          </p:cNvPr>
          <p:cNvSpPr>
            <a:spLocks noGrp="1"/>
          </p:cNvSpPr>
          <p:nvPr>
            <p:ph type="dt" sz="half" idx="10"/>
          </p:nvPr>
        </p:nvSpPr>
        <p:spPr/>
        <p:txBody>
          <a:bodyPr/>
          <a:lstStyle/>
          <a:p>
            <a:fld id="{932D7098-FABF-4571-A5EB-8410E646D19D}" type="datetimeFigureOut">
              <a:rPr lang="en-US" smtClean="0"/>
              <a:t>9/19/2019</a:t>
            </a:fld>
            <a:endParaRPr lang="en-US" dirty="0"/>
          </a:p>
        </p:txBody>
      </p:sp>
      <p:sp>
        <p:nvSpPr>
          <p:cNvPr id="5" name="Fußzeilenplatzhalter 4">
            <a:extLst>
              <a:ext uri="{FF2B5EF4-FFF2-40B4-BE49-F238E27FC236}">
                <a16:creationId xmlns:a16="http://schemas.microsoft.com/office/drawing/2014/main" id="{5C429D46-555D-4E3E-BFAD-1CC6F574DF7B}"/>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5CB58A03-FC23-4AF2-8D95-E38DB2C41933}"/>
              </a:ext>
            </a:extLst>
          </p:cNvPr>
          <p:cNvSpPr>
            <a:spLocks noGrp="1"/>
          </p:cNvSpPr>
          <p:nvPr>
            <p:ph type="sldNum" sz="quarter" idx="12"/>
          </p:nvPr>
        </p:nvSpPr>
        <p:spPr/>
        <p:txBody>
          <a:bodyPr/>
          <a:lstStyle/>
          <a:p>
            <a:fld id="{F10EAAE6-4B33-403F-BA9E-901263F9103D}" type="slidenum">
              <a:rPr lang="en-US" smtClean="0"/>
              <a:t>‹Nr.›</a:t>
            </a:fld>
            <a:endParaRPr lang="en-US" dirty="0"/>
          </a:p>
        </p:txBody>
      </p:sp>
    </p:spTree>
    <p:extLst>
      <p:ext uri="{BB962C8B-B14F-4D97-AF65-F5344CB8AC3E}">
        <p14:creationId xmlns:p14="http://schemas.microsoft.com/office/powerpoint/2010/main" val="626086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60072C-FBA6-467B-9EC7-DF2C5B9BD4F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1DF24912-4F08-43D1-8242-B6716D3DFD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4CBB3F2-FCC6-4068-8CFC-273F23D7116C}"/>
              </a:ext>
            </a:extLst>
          </p:cNvPr>
          <p:cNvSpPr>
            <a:spLocks noGrp="1"/>
          </p:cNvSpPr>
          <p:nvPr>
            <p:ph type="dt" sz="half" idx="10"/>
          </p:nvPr>
        </p:nvSpPr>
        <p:spPr/>
        <p:txBody>
          <a:bodyPr/>
          <a:lstStyle/>
          <a:p>
            <a:fld id="{932D7098-FABF-4571-A5EB-8410E646D19D}" type="datetimeFigureOut">
              <a:rPr lang="en-US" smtClean="0"/>
              <a:t>9/19/2019</a:t>
            </a:fld>
            <a:endParaRPr lang="en-US" dirty="0"/>
          </a:p>
        </p:txBody>
      </p:sp>
      <p:sp>
        <p:nvSpPr>
          <p:cNvPr id="5" name="Fußzeilenplatzhalter 4">
            <a:extLst>
              <a:ext uri="{FF2B5EF4-FFF2-40B4-BE49-F238E27FC236}">
                <a16:creationId xmlns:a16="http://schemas.microsoft.com/office/drawing/2014/main" id="{3CB2BCF9-F017-4C7C-A072-891AED0EB28F}"/>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2DA066B3-BDFF-42C0-8440-535D68F49095}"/>
              </a:ext>
            </a:extLst>
          </p:cNvPr>
          <p:cNvSpPr>
            <a:spLocks noGrp="1"/>
          </p:cNvSpPr>
          <p:nvPr>
            <p:ph type="sldNum" sz="quarter" idx="12"/>
          </p:nvPr>
        </p:nvSpPr>
        <p:spPr/>
        <p:txBody>
          <a:bodyPr/>
          <a:lstStyle/>
          <a:p>
            <a:fld id="{F10EAAE6-4B33-403F-BA9E-901263F9103D}" type="slidenum">
              <a:rPr lang="en-US" smtClean="0"/>
              <a:t>‹Nr.›</a:t>
            </a:fld>
            <a:endParaRPr lang="en-US" dirty="0"/>
          </a:p>
        </p:txBody>
      </p:sp>
    </p:spTree>
    <p:extLst>
      <p:ext uri="{BB962C8B-B14F-4D97-AF65-F5344CB8AC3E}">
        <p14:creationId xmlns:p14="http://schemas.microsoft.com/office/powerpoint/2010/main" val="1877626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0D5DE-145C-406D-9FF1-58E10CC20478}"/>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72C17141-9AED-4B4B-AF99-369C639E7908}"/>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6B07F8E2-8BE2-4AC6-AE6E-22B62B31B19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F05C44A9-6BDB-473D-A078-AA5D66000A67}"/>
              </a:ext>
            </a:extLst>
          </p:cNvPr>
          <p:cNvSpPr>
            <a:spLocks noGrp="1"/>
          </p:cNvSpPr>
          <p:nvPr>
            <p:ph type="dt" sz="half" idx="10"/>
          </p:nvPr>
        </p:nvSpPr>
        <p:spPr/>
        <p:txBody>
          <a:bodyPr/>
          <a:lstStyle/>
          <a:p>
            <a:fld id="{932D7098-FABF-4571-A5EB-8410E646D19D}" type="datetimeFigureOut">
              <a:rPr lang="en-US" smtClean="0"/>
              <a:t>9/19/2019</a:t>
            </a:fld>
            <a:endParaRPr lang="en-US" dirty="0"/>
          </a:p>
        </p:txBody>
      </p:sp>
      <p:sp>
        <p:nvSpPr>
          <p:cNvPr id="6" name="Fußzeilenplatzhalter 5">
            <a:extLst>
              <a:ext uri="{FF2B5EF4-FFF2-40B4-BE49-F238E27FC236}">
                <a16:creationId xmlns:a16="http://schemas.microsoft.com/office/drawing/2014/main" id="{62255E4F-287E-4E1D-9F38-1A841E5B01CD}"/>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11F61FF8-73A6-4E71-98A6-48C5A8F3D7A9}"/>
              </a:ext>
            </a:extLst>
          </p:cNvPr>
          <p:cNvSpPr>
            <a:spLocks noGrp="1"/>
          </p:cNvSpPr>
          <p:nvPr>
            <p:ph type="sldNum" sz="quarter" idx="12"/>
          </p:nvPr>
        </p:nvSpPr>
        <p:spPr/>
        <p:txBody>
          <a:bodyPr/>
          <a:lstStyle/>
          <a:p>
            <a:fld id="{F10EAAE6-4B33-403F-BA9E-901263F9103D}" type="slidenum">
              <a:rPr lang="en-US" smtClean="0"/>
              <a:t>‹Nr.›</a:t>
            </a:fld>
            <a:endParaRPr lang="en-US" dirty="0"/>
          </a:p>
        </p:txBody>
      </p:sp>
    </p:spTree>
    <p:extLst>
      <p:ext uri="{BB962C8B-B14F-4D97-AF65-F5344CB8AC3E}">
        <p14:creationId xmlns:p14="http://schemas.microsoft.com/office/powerpoint/2010/main" val="1533482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FAE03C-355F-44E2-B861-ACFB2087DE32}"/>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6DA3034-33F8-48A3-ACF7-C49FB3CFEB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D00498A9-DF4B-43BD-B280-95BBCEF9A38B}"/>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DA1D2E65-CA78-42F1-8CA5-E26CC3736E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70F328A-1480-4BC7-8CB7-F0442CD0D36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1D0309BA-1AD9-42E4-BE6C-B39A14D976F4}"/>
              </a:ext>
            </a:extLst>
          </p:cNvPr>
          <p:cNvSpPr>
            <a:spLocks noGrp="1"/>
          </p:cNvSpPr>
          <p:nvPr>
            <p:ph type="dt" sz="half" idx="10"/>
          </p:nvPr>
        </p:nvSpPr>
        <p:spPr/>
        <p:txBody>
          <a:bodyPr/>
          <a:lstStyle/>
          <a:p>
            <a:fld id="{932D7098-FABF-4571-A5EB-8410E646D19D}" type="datetimeFigureOut">
              <a:rPr lang="en-US" smtClean="0"/>
              <a:t>9/19/2019</a:t>
            </a:fld>
            <a:endParaRPr lang="en-US" dirty="0"/>
          </a:p>
        </p:txBody>
      </p:sp>
      <p:sp>
        <p:nvSpPr>
          <p:cNvPr id="8" name="Fußzeilenplatzhalter 7">
            <a:extLst>
              <a:ext uri="{FF2B5EF4-FFF2-40B4-BE49-F238E27FC236}">
                <a16:creationId xmlns:a16="http://schemas.microsoft.com/office/drawing/2014/main" id="{2E59093D-8757-4AC1-98E5-3F6C32106D75}"/>
              </a:ext>
            </a:extLst>
          </p:cNvPr>
          <p:cNvSpPr>
            <a:spLocks noGrp="1"/>
          </p:cNvSpPr>
          <p:nvPr>
            <p:ph type="ftr" sz="quarter" idx="11"/>
          </p:nvPr>
        </p:nvSpPr>
        <p:spPr/>
        <p:txBody>
          <a:bodyPr/>
          <a:lstStyle/>
          <a:p>
            <a:endParaRPr lang="en-US" dirty="0"/>
          </a:p>
        </p:txBody>
      </p:sp>
      <p:sp>
        <p:nvSpPr>
          <p:cNvPr id="9" name="Foliennummernplatzhalter 8">
            <a:extLst>
              <a:ext uri="{FF2B5EF4-FFF2-40B4-BE49-F238E27FC236}">
                <a16:creationId xmlns:a16="http://schemas.microsoft.com/office/drawing/2014/main" id="{1B0B9026-41F7-4421-A4C3-18452D3DEF08}"/>
              </a:ext>
            </a:extLst>
          </p:cNvPr>
          <p:cNvSpPr>
            <a:spLocks noGrp="1"/>
          </p:cNvSpPr>
          <p:nvPr>
            <p:ph type="sldNum" sz="quarter" idx="12"/>
          </p:nvPr>
        </p:nvSpPr>
        <p:spPr/>
        <p:txBody>
          <a:bodyPr/>
          <a:lstStyle/>
          <a:p>
            <a:fld id="{F10EAAE6-4B33-403F-BA9E-901263F9103D}" type="slidenum">
              <a:rPr lang="en-US" smtClean="0"/>
              <a:t>‹Nr.›</a:t>
            </a:fld>
            <a:endParaRPr lang="en-US" dirty="0"/>
          </a:p>
        </p:txBody>
      </p:sp>
    </p:spTree>
    <p:extLst>
      <p:ext uri="{BB962C8B-B14F-4D97-AF65-F5344CB8AC3E}">
        <p14:creationId xmlns:p14="http://schemas.microsoft.com/office/powerpoint/2010/main" val="2509209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EBFA98-C075-4AAB-A4E2-2FAAE9500C63}"/>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0D8CAA71-8ED8-4527-AF22-FC76759E7F78}"/>
              </a:ext>
            </a:extLst>
          </p:cNvPr>
          <p:cNvSpPr>
            <a:spLocks noGrp="1"/>
          </p:cNvSpPr>
          <p:nvPr>
            <p:ph type="dt" sz="half" idx="10"/>
          </p:nvPr>
        </p:nvSpPr>
        <p:spPr/>
        <p:txBody>
          <a:bodyPr/>
          <a:lstStyle/>
          <a:p>
            <a:fld id="{932D7098-FABF-4571-A5EB-8410E646D19D}" type="datetimeFigureOut">
              <a:rPr lang="en-US" smtClean="0"/>
              <a:t>9/19/2019</a:t>
            </a:fld>
            <a:endParaRPr lang="en-US" dirty="0"/>
          </a:p>
        </p:txBody>
      </p:sp>
      <p:sp>
        <p:nvSpPr>
          <p:cNvPr id="4" name="Fußzeilenplatzhalter 3">
            <a:extLst>
              <a:ext uri="{FF2B5EF4-FFF2-40B4-BE49-F238E27FC236}">
                <a16:creationId xmlns:a16="http://schemas.microsoft.com/office/drawing/2014/main" id="{9FE6FEA1-AEA7-4CA0-B11E-B7FCC5D428CE}"/>
              </a:ext>
            </a:extLst>
          </p:cNvPr>
          <p:cNvSpPr>
            <a:spLocks noGrp="1"/>
          </p:cNvSpPr>
          <p:nvPr>
            <p:ph type="ftr" sz="quarter" idx="11"/>
          </p:nvPr>
        </p:nvSpPr>
        <p:spPr/>
        <p:txBody>
          <a:bodyPr/>
          <a:lstStyle/>
          <a:p>
            <a:endParaRPr lang="en-US" dirty="0"/>
          </a:p>
        </p:txBody>
      </p:sp>
      <p:sp>
        <p:nvSpPr>
          <p:cNvPr id="5" name="Foliennummernplatzhalter 4">
            <a:extLst>
              <a:ext uri="{FF2B5EF4-FFF2-40B4-BE49-F238E27FC236}">
                <a16:creationId xmlns:a16="http://schemas.microsoft.com/office/drawing/2014/main" id="{59388CCB-89E7-44BC-ACFE-97D6AF428A80}"/>
              </a:ext>
            </a:extLst>
          </p:cNvPr>
          <p:cNvSpPr>
            <a:spLocks noGrp="1"/>
          </p:cNvSpPr>
          <p:nvPr>
            <p:ph type="sldNum" sz="quarter" idx="12"/>
          </p:nvPr>
        </p:nvSpPr>
        <p:spPr/>
        <p:txBody>
          <a:bodyPr/>
          <a:lstStyle/>
          <a:p>
            <a:fld id="{F10EAAE6-4B33-403F-BA9E-901263F9103D}" type="slidenum">
              <a:rPr lang="en-US" smtClean="0"/>
              <a:t>‹Nr.›</a:t>
            </a:fld>
            <a:endParaRPr lang="en-US" dirty="0"/>
          </a:p>
        </p:txBody>
      </p:sp>
    </p:spTree>
    <p:extLst>
      <p:ext uri="{BB962C8B-B14F-4D97-AF65-F5344CB8AC3E}">
        <p14:creationId xmlns:p14="http://schemas.microsoft.com/office/powerpoint/2010/main" val="2034891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34591418-17BF-435F-8A5E-932D1103EC22}"/>
              </a:ext>
            </a:extLst>
          </p:cNvPr>
          <p:cNvSpPr>
            <a:spLocks noGrp="1"/>
          </p:cNvSpPr>
          <p:nvPr>
            <p:ph type="dt" sz="half" idx="10"/>
          </p:nvPr>
        </p:nvSpPr>
        <p:spPr/>
        <p:txBody>
          <a:bodyPr/>
          <a:lstStyle/>
          <a:p>
            <a:fld id="{932D7098-FABF-4571-A5EB-8410E646D19D}" type="datetimeFigureOut">
              <a:rPr lang="en-US" smtClean="0"/>
              <a:t>9/19/2019</a:t>
            </a:fld>
            <a:endParaRPr lang="en-US" dirty="0"/>
          </a:p>
        </p:txBody>
      </p:sp>
      <p:sp>
        <p:nvSpPr>
          <p:cNvPr id="3" name="Fußzeilenplatzhalter 2">
            <a:extLst>
              <a:ext uri="{FF2B5EF4-FFF2-40B4-BE49-F238E27FC236}">
                <a16:creationId xmlns:a16="http://schemas.microsoft.com/office/drawing/2014/main" id="{78477778-6ACD-4B51-B9C9-22D1DDEE9F87}"/>
              </a:ext>
            </a:extLst>
          </p:cNvPr>
          <p:cNvSpPr>
            <a:spLocks noGrp="1"/>
          </p:cNvSpPr>
          <p:nvPr>
            <p:ph type="ftr" sz="quarter" idx="11"/>
          </p:nvPr>
        </p:nvSpPr>
        <p:spPr/>
        <p:txBody>
          <a:bodyPr/>
          <a:lstStyle/>
          <a:p>
            <a:endParaRPr lang="en-US" dirty="0"/>
          </a:p>
        </p:txBody>
      </p:sp>
      <p:sp>
        <p:nvSpPr>
          <p:cNvPr id="4" name="Foliennummernplatzhalter 3">
            <a:extLst>
              <a:ext uri="{FF2B5EF4-FFF2-40B4-BE49-F238E27FC236}">
                <a16:creationId xmlns:a16="http://schemas.microsoft.com/office/drawing/2014/main" id="{11632B7C-7888-46C6-8071-C665205EFE4E}"/>
              </a:ext>
            </a:extLst>
          </p:cNvPr>
          <p:cNvSpPr>
            <a:spLocks noGrp="1"/>
          </p:cNvSpPr>
          <p:nvPr>
            <p:ph type="sldNum" sz="quarter" idx="12"/>
          </p:nvPr>
        </p:nvSpPr>
        <p:spPr/>
        <p:txBody>
          <a:bodyPr/>
          <a:lstStyle/>
          <a:p>
            <a:fld id="{F10EAAE6-4B33-403F-BA9E-901263F9103D}" type="slidenum">
              <a:rPr lang="en-US" smtClean="0"/>
              <a:t>‹Nr.›</a:t>
            </a:fld>
            <a:endParaRPr lang="en-US" dirty="0"/>
          </a:p>
        </p:txBody>
      </p:sp>
    </p:spTree>
    <p:extLst>
      <p:ext uri="{BB962C8B-B14F-4D97-AF65-F5344CB8AC3E}">
        <p14:creationId xmlns:p14="http://schemas.microsoft.com/office/powerpoint/2010/main" val="426892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31F218-E805-478E-948B-BDF3CA3A691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70D8BE16-8BB0-48B8-998A-3DBD0618FA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2E8C128F-FEF7-4B54-A2C6-CB99D3CA73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FCDE390-7BC7-488A-AC1D-311E5DCEB006}"/>
              </a:ext>
            </a:extLst>
          </p:cNvPr>
          <p:cNvSpPr>
            <a:spLocks noGrp="1"/>
          </p:cNvSpPr>
          <p:nvPr>
            <p:ph type="dt" sz="half" idx="10"/>
          </p:nvPr>
        </p:nvSpPr>
        <p:spPr/>
        <p:txBody>
          <a:bodyPr/>
          <a:lstStyle/>
          <a:p>
            <a:fld id="{932D7098-FABF-4571-A5EB-8410E646D19D}" type="datetimeFigureOut">
              <a:rPr lang="en-US" smtClean="0"/>
              <a:t>9/19/2019</a:t>
            </a:fld>
            <a:endParaRPr lang="en-US" dirty="0"/>
          </a:p>
        </p:txBody>
      </p:sp>
      <p:sp>
        <p:nvSpPr>
          <p:cNvPr id="6" name="Fußzeilenplatzhalter 5">
            <a:extLst>
              <a:ext uri="{FF2B5EF4-FFF2-40B4-BE49-F238E27FC236}">
                <a16:creationId xmlns:a16="http://schemas.microsoft.com/office/drawing/2014/main" id="{F23A156D-D2C9-4241-A8F9-5809BFD43A8F}"/>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846BEB32-7D2F-4E09-A14A-3618E982CB51}"/>
              </a:ext>
            </a:extLst>
          </p:cNvPr>
          <p:cNvSpPr>
            <a:spLocks noGrp="1"/>
          </p:cNvSpPr>
          <p:nvPr>
            <p:ph type="sldNum" sz="quarter" idx="12"/>
          </p:nvPr>
        </p:nvSpPr>
        <p:spPr/>
        <p:txBody>
          <a:bodyPr/>
          <a:lstStyle/>
          <a:p>
            <a:fld id="{F10EAAE6-4B33-403F-BA9E-901263F9103D}" type="slidenum">
              <a:rPr lang="en-US" smtClean="0"/>
              <a:t>‹Nr.›</a:t>
            </a:fld>
            <a:endParaRPr lang="en-US" dirty="0"/>
          </a:p>
        </p:txBody>
      </p:sp>
    </p:spTree>
    <p:extLst>
      <p:ext uri="{BB962C8B-B14F-4D97-AF65-F5344CB8AC3E}">
        <p14:creationId xmlns:p14="http://schemas.microsoft.com/office/powerpoint/2010/main" val="1782590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30AB62-5FC2-48C8-9284-DB55912B132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E25AA933-2141-42A1-89F9-1825AA4B12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platzhalter 3">
            <a:extLst>
              <a:ext uri="{FF2B5EF4-FFF2-40B4-BE49-F238E27FC236}">
                <a16:creationId xmlns:a16="http://schemas.microsoft.com/office/drawing/2014/main" id="{92F5DA80-4DB9-4214-9532-5B448429B8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1C24285-0258-4F26-8EC9-3763026AED3D}"/>
              </a:ext>
            </a:extLst>
          </p:cNvPr>
          <p:cNvSpPr>
            <a:spLocks noGrp="1"/>
          </p:cNvSpPr>
          <p:nvPr>
            <p:ph type="dt" sz="half" idx="10"/>
          </p:nvPr>
        </p:nvSpPr>
        <p:spPr/>
        <p:txBody>
          <a:bodyPr/>
          <a:lstStyle/>
          <a:p>
            <a:fld id="{932D7098-FABF-4571-A5EB-8410E646D19D}" type="datetimeFigureOut">
              <a:rPr lang="en-US" smtClean="0"/>
              <a:t>9/19/2019</a:t>
            </a:fld>
            <a:endParaRPr lang="en-US" dirty="0"/>
          </a:p>
        </p:txBody>
      </p:sp>
      <p:sp>
        <p:nvSpPr>
          <p:cNvPr id="6" name="Fußzeilenplatzhalter 5">
            <a:extLst>
              <a:ext uri="{FF2B5EF4-FFF2-40B4-BE49-F238E27FC236}">
                <a16:creationId xmlns:a16="http://schemas.microsoft.com/office/drawing/2014/main" id="{C2DCD5D9-878A-4306-B69D-1918F73C33B3}"/>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9626234F-899B-4B96-8088-CB58EB4FAE00}"/>
              </a:ext>
            </a:extLst>
          </p:cNvPr>
          <p:cNvSpPr>
            <a:spLocks noGrp="1"/>
          </p:cNvSpPr>
          <p:nvPr>
            <p:ph type="sldNum" sz="quarter" idx="12"/>
          </p:nvPr>
        </p:nvSpPr>
        <p:spPr/>
        <p:txBody>
          <a:bodyPr/>
          <a:lstStyle/>
          <a:p>
            <a:fld id="{F10EAAE6-4B33-403F-BA9E-901263F9103D}" type="slidenum">
              <a:rPr lang="en-US" smtClean="0"/>
              <a:t>‹Nr.›</a:t>
            </a:fld>
            <a:endParaRPr lang="en-US" dirty="0"/>
          </a:p>
        </p:txBody>
      </p:sp>
    </p:spTree>
    <p:extLst>
      <p:ext uri="{BB962C8B-B14F-4D97-AF65-F5344CB8AC3E}">
        <p14:creationId xmlns:p14="http://schemas.microsoft.com/office/powerpoint/2010/main" val="4236323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BFC53C6-F804-4250-8904-1767C57CF7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84EDC056-1FFC-442F-8CF1-4902021799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7D00B84-B657-4F64-9B7A-296BACB897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2D7098-FABF-4571-A5EB-8410E646D19D}" type="datetimeFigureOut">
              <a:rPr lang="en-US" smtClean="0"/>
              <a:t>9/19/2019</a:t>
            </a:fld>
            <a:endParaRPr lang="en-US" dirty="0"/>
          </a:p>
        </p:txBody>
      </p:sp>
      <p:sp>
        <p:nvSpPr>
          <p:cNvPr id="5" name="Fußzeilenplatzhalter 4">
            <a:extLst>
              <a:ext uri="{FF2B5EF4-FFF2-40B4-BE49-F238E27FC236}">
                <a16:creationId xmlns:a16="http://schemas.microsoft.com/office/drawing/2014/main" id="{CD9DC109-824D-45C4-BAE4-6288726225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Foliennummernplatzhalter 5">
            <a:extLst>
              <a:ext uri="{FF2B5EF4-FFF2-40B4-BE49-F238E27FC236}">
                <a16:creationId xmlns:a16="http://schemas.microsoft.com/office/drawing/2014/main" id="{3DC7EE6D-7272-4BA1-A7EE-BC138BA2FB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EAAE6-4B33-403F-BA9E-901263F9103D}" type="slidenum">
              <a:rPr lang="en-US" smtClean="0"/>
              <a:t>‹Nr.›</a:t>
            </a:fld>
            <a:endParaRPr lang="en-US" dirty="0"/>
          </a:p>
        </p:txBody>
      </p:sp>
    </p:spTree>
    <p:extLst>
      <p:ext uri="{BB962C8B-B14F-4D97-AF65-F5344CB8AC3E}">
        <p14:creationId xmlns:p14="http://schemas.microsoft.com/office/powerpoint/2010/main" val="4180184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ndreas.koepf@provisio.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ai.googleblog.com/2016/09/a-neural-network-for-machine.html"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jalammar.github.io/illustrated-gpt2/"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jalammar.github.io/illustrated-transformer/" TargetMode="External"/><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hyperlink" Target="https://lilianweng.github.io/lil-log/2018/06/24/attention-attention.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lilianweng.github.io/lil-log/2018/06/24/attention-attention.html" TargetMode="External"/><Relationship Id="rId13" Type="http://schemas.openxmlformats.org/officeDocument/2006/relationships/hyperlink" Target="https://github.com/google-research/bert" TargetMode="External"/><Relationship Id="rId3" Type="http://schemas.openxmlformats.org/officeDocument/2006/relationships/image" Target="../media/image26.gif"/><Relationship Id="rId7" Type="http://schemas.openxmlformats.org/officeDocument/2006/relationships/hyperlink" Target="http://nlp.seas.harvard.edu/2018/04/03/attention.html" TargetMode="External"/><Relationship Id="rId12" Type="http://schemas.openxmlformats.org/officeDocument/2006/relationships/hyperlink" Target="https://www.tensorflow.org/beta/tutorials/text/transformer"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jalammar.github.io/" TargetMode="External"/><Relationship Id="rId11" Type="http://schemas.openxmlformats.org/officeDocument/2006/relationships/hyperlink" Target="https://docs.fast.ai/text.models.html" TargetMode="External"/><Relationship Id="rId5" Type="http://schemas.openxmlformats.org/officeDocument/2006/relationships/hyperlink" Target="https://transformer.huggingface.co/" TargetMode="External"/><Relationship Id="rId10" Type="http://schemas.openxmlformats.org/officeDocument/2006/relationships/hyperlink" Target="https://github.com/pytorch/fairseq" TargetMode="External"/><Relationship Id="rId4" Type="http://schemas.openxmlformats.org/officeDocument/2006/relationships/hyperlink" Target="https://talktotransformer.com/" TargetMode="External"/><Relationship Id="rId9" Type="http://schemas.openxmlformats.org/officeDocument/2006/relationships/hyperlink" Target="https://huggingface.co/pytorch-transformer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hyperlink" Target="https://arxiv.org/abs/1706.03762"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talktotransformer.com/"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jpg"/><Relationship Id="rId7"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s://jalammar.github.io/illustrated-bert/" TargetMode="External"/><Relationship Id="rId5" Type="http://schemas.openxmlformats.org/officeDocument/2006/relationships/hyperlink" Target="https://medium.com/huggingface/distilbert-8cf3380435b5" TargetMode="External"/><Relationship Id="rId10" Type="http://schemas.openxmlformats.org/officeDocument/2006/relationships/hyperlink" Target="https://nv-adlr.github.io/MegatronLM" TargetMode="External"/><Relationship Id="rId4" Type="http://schemas.openxmlformats.org/officeDocument/2006/relationships/image" Target="../media/image28.jpg"/><Relationship Id="rId9" Type="http://schemas.openxmlformats.org/officeDocument/2006/relationships/image" Target="../media/image8.png"/></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33.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hyperlink" Target="http://jalammar.github.io/illustrated-transformer/"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ai.googleblog.com/2017/08/transformer-novel-neural-network.html" TargetMode="External"/><Relationship Id="rId5" Type="http://schemas.openxmlformats.org/officeDocument/2006/relationships/image" Target="../media/image11.jpg"/><Relationship Id="rId4" Type="http://schemas.openxmlformats.org/officeDocument/2006/relationships/hyperlink" Target="https://ai.google/research/pubs/pub4561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05B4BD-870E-4AAD-A198-6B55BC1802E2}"/>
              </a:ext>
            </a:extLst>
          </p:cNvPr>
          <p:cNvSpPr>
            <a:spLocks noGrp="1"/>
          </p:cNvSpPr>
          <p:nvPr>
            <p:ph type="ctrTitle"/>
          </p:nvPr>
        </p:nvSpPr>
        <p:spPr/>
        <p:txBody>
          <a:bodyPr/>
          <a:lstStyle/>
          <a:p>
            <a:r>
              <a:rPr lang="en-US" dirty="0">
                <a:latin typeface="Consolas" panose="020B0609020204030204" pitchFamily="49" charset="0"/>
              </a:rPr>
              <a:t>The Transformer</a:t>
            </a:r>
          </a:p>
        </p:txBody>
      </p:sp>
      <p:sp>
        <p:nvSpPr>
          <p:cNvPr id="3" name="Untertitel 2">
            <a:extLst>
              <a:ext uri="{FF2B5EF4-FFF2-40B4-BE49-F238E27FC236}">
                <a16:creationId xmlns:a16="http://schemas.microsoft.com/office/drawing/2014/main" id="{919D95FA-CCB0-4FB9-8425-F05F97165CC2}"/>
              </a:ext>
            </a:extLst>
          </p:cNvPr>
          <p:cNvSpPr>
            <a:spLocks noGrp="1"/>
          </p:cNvSpPr>
          <p:nvPr>
            <p:ph type="subTitle" idx="1"/>
          </p:nvPr>
        </p:nvSpPr>
        <p:spPr/>
        <p:txBody>
          <a:bodyPr/>
          <a:lstStyle/>
          <a:p>
            <a:r>
              <a:rPr lang="en-US" dirty="0"/>
              <a:t>Attention Based Sequence Transduction</a:t>
            </a:r>
          </a:p>
        </p:txBody>
      </p:sp>
      <p:sp>
        <p:nvSpPr>
          <p:cNvPr id="4" name="Textfeld 3">
            <a:extLst>
              <a:ext uri="{FF2B5EF4-FFF2-40B4-BE49-F238E27FC236}">
                <a16:creationId xmlns:a16="http://schemas.microsoft.com/office/drawing/2014/main" id="{17E2AF25-3364-482E-A399-2AB4795A7646}"/>
              </a:ext>
            </a:extLst>
          </p:cNvPr>
          <p:cNvSpPr txBox="1"/>
          <p:nvPr/>
        </p:nvSpPr>
        <p:spPr>
          <a:xfrm>
            <a:off x="3076074" y="5916435"/>
            <a:ext cx="6039853" cy="461665"/>
          </a:xfrm>
          <a:prstGeom prst="rect">
            <a:avLst/>
          </a:prstGeom>
          <a:noFill/>
        </p:spPr>
        <p:txBody>
          <a:bodyPr wrap="square" rtlCol="0">
            <a:spAutoFit/>
          </a:bodyPr>
          <a:lstStyle/>
          <a:p>
            <a:pPr lvl="0" algn="ctr" hangingPunct="0">
              <a:defRPr sz="1200"/>
            </a:pPr>
            <a:r>
              <a:rPr lang="en-US" dirty="0">
                <a:latin typeface="Liberation Sans" pitchFamily="18"/>
                <a:ea typeface="Noto Sans CJK SC" pitchFamily="2"/>
                <a:cs typeface="Lohit Devanagari" pitchFamily="2"/>
              </a:rPr>
              <a:t>Andreas Köpf, </a:t>
            </a:r>
            <a:r>
              <a:rPr lang="en-US" dirty="0">
                <a:latin typeface="Liberation Sans" pitchFamily="18"/>
                <a:ea typeface="Noto Sans CJK SC" pitchFamily="2"/>
                <a:cs typeface="Lohit Devanagari" pitchFamily="2"/>
                <a:hlinkClick r:id="rId2"/>
              </a:rPr>
              <a:t>andreas.koepf@provisio.com</a:t>
            </a:r>
          </a:p>
          <a:p>
            <a:pPr lvl="0" algn="ctr" hangingPunct="0">
              <a:defRPr sz="1200"/>
            </a:pPr>
            <a:r>
              <a:rPr lang="en-US" dirty="0">
                <a:latin typeface="Liberation Sans" pitchFamily="18"/>
                <a:ea typeface="Noto Sans CJK SC" pitchFamily="2"/>
                <a:cs typeface="Lohit Devanagari" pitchFamily="2"/>
              </a:rPr>
              <a:t>Sep 2019</a:t>
            </a:r>
          </a:p>
        </p:txBody>
      </p:sp>
    </p:spTree>
    <p:extLst>
      <p:ext uri="{BB962C8B-B14F-4D97-AF65-F5344CB8AC3E}">
        <p14:creationId xmlns:p14="http://schemas.microsoft.com/office/powerpoint/2010/main" val="593925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Gerader Verbinder 25">
            <a:extLst>
              <a:ext uri="{FF2B5EF4-FFF2-40B4-BE49-F238E27FC236}">
                <a16:creationId xmlns:a16="http://schemas.microsoft.com/office/drawing/2014/main" id="{73CD7359-5800-43EC-8698-2316F430008D}"/>
              </a:ext>
            </a:extLst>
          </p:cNvPr>
          <p:cNvCxnSpPr/>
          <p:nvPr/>
        </p:nvCxnSpPr>
        <p:spPr>
          <a:xfrm>
            <a:off x="6138291" y="1216470"/>
            <a:ext cx="0" cy="5470842"/>
          </a:xfrm>
          <a:prstGeom prst="line">
            <a:avLst/>
          </a:prstGeom>
          <a:ln w="12700">
            <a:solidFill>
              <a:srgbClr val="3465A4"/>
            </a:solidFill>
          </a:ln>
        </p:spPr>
        <p:style>
          <a:lnRef idx="1">
            <a:schemeClr val="accent2"/>
          </a:lnRef>
          <a:fillRef idx="0">
            <a:schemeClr val="accent2"/>
          </a:fillRef>
          <a:effectRef idx="0">
            <a:schemeClr val="accent2"/>
          </a:effectRef>
          <a:fontRef idx="minor">
            <a:schemeClr val="tx1"/>
          </a:fontRef>
        </p:style>
      </p:cxnSp>
      <p:sp>
        <p:nvSpPr>
          <p:cNvPr id="2" name="Freihandform: Form 1">
            <a:extLst>
              <a:ext uri="{FF2B5EF4-FFF2-40B4-BE49-F238E27FC236}">
                <a16:creationId xmlns:a16="http://schemas.microsoft.com/office/drawing/2014/main" id="{888FA83B-16E1-46A3-B145-5B2087AA5EE6}"/>
              </a:ext>
            </a:extLst>
          </p:cNvPr>
          <p:cNvSpPr/>
          <p:nvPr/>
        </p:nvSpPr>
        <p:spPr>
          <a:xfrm>
            <a:off x="1767447" y="3297616"/>
            <a:ext cx="1784649" cy="5529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80">
            <a:solidFill>
              <a:srgbClr val="579835"/>
            </a:solidFill>
            <a:prstDash val="solid"/>
          </a:ln>
        </p:spPr>
        <p:txBody>
          <a:bodyPr vert="horz" wrap="none" lIns="120167" tIns="65743" rIns="120167" bIns="65743" anchor="ctr" anchorCtr="0" compatLnSpc="0">
            <a:noAutofit/>
          </a:bodyPr>
          <a:lstStyle/>
          <a:p>
            <a:pPr algn="ctr" hangingPunct="0"/>
            <a:r>
              <a:rPr lang="en-US" sz="1935" dirty="0">
                <a:solidFill>
                  <a:srgbClr val="579835"/>
                </a:solidFill>
                <a:latin typeface="Liberation Sans" pitchFamily="18"/>
                <a:ea typeface="Noto Sans CJK SC" pitchFamily="2"/>
                <a:cs typeface="Lohit Devanagari" pitchFamily="2"/>
              </a:rPr>
              <a:t>How are you</a:t>
            </a:r>
          </a:p>
        </p:txBody>
      </p:sp>
      <p:sp>
        <p:nvSpPr>
          <p:cNvPr id="3" name="Freihandform: Form 2">
            <a:extLst>
              <a:ext uri="{FF2B5EF4-FFF2-40B4-BE49-F238E27FC236}">
                <a16:creationId xmlns:a16="http://schemas.microsoft.com/office/drawing/2014/main" id="{910655F0-3475-417F-B7D6-A22A2DB9D230}"/>
              </a:ext>
            </a:extLst>
          </p:cNvPr>
          <p:cNvSpPr/>
          <p:nvPr/>
        </p:nvSpPr>
        <p:spPr>
          <a:xfrm>
            <a:off x="8643939" y="3321126"/>
            <a:ext cx="2432939" cy="5529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80">
            <a:solidFill>
              <a:srgbClr val="AA55A1"/>
            </a:solidFill>
            <a:prstDash val="solid"/>
          </a:ln>
        </p:spPr>
        <p:txBody>
          <a:bodyPr vert="horz" wrap="none" lIns="120167" tIns="65743" rIns="120167" bIns="65743" anchor="ctr" anchorCtr="0" compatLnSpc="0">
            <a:noAutofit/>
          </a:bodyPr>
          <a:lstStyle/>
          <a:p>
            <a:pPr algn="ctr" hangingPunct="0"/>
            <a:r>
              <a:rPr lang="en-US" sz="1935" dirty="0">
                <a:solidFill>
                  <a:srgbClr val="8F187C"/>
                </a:solidFill>
                <a:latin typeface="Liberation Sans" pitchFamily="18"/>
                <a:ea typeface="Noto Sans CJK SC" pitchFamily="2"/>
                <a:cs typeface="Lohit Devanagari" pitchFamily="2"/>
              </a:rPr>
              <a:t>Wie geht es dir</a:t>
            </a:r>
          </a:p>
        </p:txBody>
      </p:sp>
      <p:sp>
        <p:nvSpPr>
          <p:cNvPr id="4" name="Textfeld 3">
            <a:extLst>
              <a:ext uri="{FF2B5EF4-FFF2-40B4-BE49-F238E27FC236}">
                <a16:creationId xmlns:a16="http://schemas.microsoft.com/office/drawing/2014/main" id="{6DF13896-F510-49EF-A299-512C928FAB7E}"/>
              </a:ext>
            </a:extLst>
          </p:cNvPr>
          <p:cNvSpPr txBox="1"/>
          <p:nvPr/>
        </p:nvSpPr>
        <p:spPr>
          <a:xfrm>
            <a:off x="1767447" y="2977849"/>
            <a:ext cx="778114" cy="323878"/>
          </a:xfrm>
          <a:prstGeom prst="rect">
            <a:avLst/>
          </a:prstGeom>
          <a:noFill/>
          <a:ln>
            <a:noFill/>
          </a:ln>
        </p:spPr>
        <p:txBody>
          <a:bodyPr vert="horz" wrap="none" lIns="108847" tIns="54423" rIns="108847" bIns="54423" anchor="ctr" anchorCtr="0" compatLnSpc="0">
            <a:spAutoFit/>
          </a:bodyPr>
          <a:lstStyle/>
          <a:p>
            <a:pPr hangingPunct="0"/>
            <a:r>
              <a:rPr lang="en-US" sz="1451" dirty="0">
                <a:solidFill>
                  <a:srgbClr val="579835"/>
                </a:solidFill>
                <a:latin typeface="Liberation Sans" pitchFamily="18"/>
                <a:ea typeface="Noto Sans CJK SC" pitchFamily="2"/>
                <a:cs typeface="Lohit Devanagari" pitchFamily="2"/>
              </a:rPr>
              <a:t>INPUT</a:t>
            </a:r>
          </a:p>
        </p:txBody>
      </p:sp>
      <p:sp>
        <p:nvSpPr>
          <p:cNvPr id="5" name="Textfeld 4">
            <a:extLst>
              <a:ext uri="{FF2B5EF4-FFF2-40B4-BE49-F238E27FC236}">
                <a16:creationId xmlns:a16="http://schemas.microsoft.com/office/drawing/2014/main" id="{9F1C86F1-E8C1-4295-9A09-0F159F7A45E1}"/>
              </a:ext>
            </a:extLst>
          </p:cNvPr>
          <p:cNvSpPr txBox="1"/>
          <p:nvPr/>
        </p:nvSpPr>
        <p:spPr>
          <a:xfrm>
            <a:off x="8643939" y="3001360"/>
            <a:ext cx="984838" cy="323878"/>
          </a:xfrm>
          <a:prstGeom prst="rect">
            <a:avLst/>
          </a:prstGeom>
          <a:noFill/>
          <a:ln>
            <a:noFill/>
          </a:ln>
        </p:spPr>
        <p:txBody>
          <a:bodyPr vert="horz" wrap="none" lIns="108847" tIns="54423" rIns="108847" bIns="54423" anchor="ctr" anchorCtr="0" compatLnSpc="0">
            <a:spAutoFit/>
          </a:bodyPr>
          <a:lstStyle/>
          <a:p>
            <a:pPr hangingPunct="0"/>
            <a:r>
              <a:rPr lang="en-US" sz="1451" dirty="0">
                <a:solidFill>
                  <a:srgbClr val="8F187C"/>
                </a:solidFill>
                <a:latin typeface="Liberation Sans" pitchFamily="18"/>
                <a:ea typeface="Noto Sans CJK SC" pitchFamily="2"/>
                <a:cs typeface="Lohit Devanagari" pitchFamily="2"/>
              </a:rPr>
              <a:t>OUTPUT</a:t>
            </a:r>
          </a:p>
        </p:txBody>
      </p:sp>
      <p:sp>
        <p:nvSpPr>
          <p:cNvPr id="6" name="Gerader Verbinder 5">
            <a:extLst>
              <a:ext uri="{FF2B5EF4-FFF2-40B4-BE49-F238E27FC236}">
                <a16:creationId xmlns:a16="http://schemas.microsoft.com/office/drawing/2014/main" id="{014BE07B-FD8B-4041-B369-64983BA7D4CB}"/>
              </a:ext>
            </a:extLst>
          </p:cNvPr>
          <p:cNvSpPr/>
          <p:nvPr/>
        </p:nvSpPr>
        <p:spPr>
          <a:xfrm>
            <a:off x="3634384" y="3605870"/>
            <a:ext cx="663529" cy="0"/>
          </a:xfrm>
          <a:prstGeom prst="line">
            <a:avLst/>
          </a:prstGeom>
          <a:noFill/>
          <a:ln w="19080">
            <a:solidFill>
              <a:srgbClr val="000000"/>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7" name="Freihandform: Form 6">
            <a:extLst>
              <a:ext uri="{FF2B5EF4-FFF2-40B4-BE49-F238E27FC236}">
                <a16:creationId xmlns:a16="http://schemas.microsoft.com/office/drawing/2014/main" id="{3E6E2F9D-5DA8-4A9C-8A84-84CE47644F02}"/>
              </a:ext>
            </a:extLst>
          </p:cNvPr>
          <p:cNvSpPr/>
          <p:nvPr/>
        </p:nvSpPr>
        <p:spPr>
          <a:xfrm>
            <a:off x="4313587" y="2765139"/>
            <a:ext cx="3649408" cy="167884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29160">
            <a:solidFill>
              <a:srgbClr val="3465A4"/>
            </a:solidFill>
            <a:prstDash val="solid"/>
          </a:ln>
        </p:spPr>
        <p:txBody>
          <a:bodyPr vert="horz" wrap="none" lIns="126697" tIns="72274" rIns="126697" bIns="72274"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8" name="Freihandform: Form 7">
            <a:extLst>
              <a:ext uri="{FF2B5EF4-FFF2-40B4-BE49-F238E27FC236}">
                <a16:creationId xmlns:a16="http://schemas.microsoft.com/office/drawing/2014/main" id="{C85C59E3-E0A5-4F21-AE16-DB4ED5C77BA0}"/>
              </a:ext>
            </a:extLst>
          </p:cNvPr>
          <p:cNvSpPr/>
          <p:nvPr/>
        </p:nvSpPr>
        <p:spPr>
          <a:xfrm>
            <a:off x="4424175" y="2875728"/>
            <a:ext cx="1548233" cy="143764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C2E0AE"/>
          </a:solidFill>
          <a:ln w="0">
            <a:solidFill>
              <a:srgbClr val="3465A4"/>
            </a:solidFill>
            <a:prstDash val="solid"/>
          </a:ln>
        </p:spPr>
        <p:txBody>
          <a:bodyPr vert="horz" wrap="none" lIns="108847" tIns="54423" rIns="108847" bIns="54423" anchor="ctr" anchorCtr="0" compatLnSpc="0">
            <a:noAutofit/>
          </a:bodyPr>
          <a:lstStyle/>
          <a:p>
            <a:pPr algn="ctr" hangingPunct="0"/>
            <a:r>
              <a:rPr lang="en-US" sz="1935" dirty="0">
                <a:latin typeface="Liberation Sans" pitchFamily="18"/>
                <a:ea typeface="Noto Sans CJK SC" pitchFamily="2"/>
                <a:cs typeface="Lohit Devanagari" pitchFamily="2"/>
              </a:rPr>
              <a:t>Encoder</a:t>
            </a:r>
          </a:p>
        </p:txBody>
      </p:sp>
      <p:sp>
        <p:nvSpPr>
          <p:cNvPr id="9" name="Freihandform: Form 8">
            <a:extLst>
              <a:ext uri="{FF2B5EF4-FFF2-40B4-BE49-F238E27FC236}">
                <a16:creationId xmlns:a16="http://schemas.microsoft.com/office/drawing/2014/main" id="{84CBD702-DCF7-4D1B-92DB-9EC8F47C9236}"/>
              </a:ext>
            </a:extLst>
          </p:cNvPr>
          <p:cNvSpPr/>
          <p:nvPr/>
        </p:nvSpPr>
        <p:spPr>
          <a:xfrm>
            <a:off x="6304173" y="2875728"/>
            <a:ext cx="1548233" cy="143764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FCCE4"/>
          </a:solidFill>
          <a:ln w="0">
            <a:solidFill>
              <a:srgbClr val="3465A4"/>
            </a:solidFill>
            <a:prstDash val="solid"/>
          </a:ln>
        </p:spPr>
        <p:txBody>
          <a:bodyPr vert="horz" wrap="none" lIns="108847" tIns="54423" rIns="108847" bIns="54423" anchor="ctr" anchorCtr="0" compatLnSpc="0">
            <a:noAutofit/>
          </a:bodyPr>
          <a:lstStyle/>
          <a:p>
            <a:pPr algn="ctr" hangingPunct="0"/>
            <a:r>
              <a:rPr lang="en-US" sz="1935" dirty="0">
                <a:latin typeface="Liberation Sans" pitchFamily="18"/>
                <a:ea typeface="Noto Sans CJK SC" pitchFamily="2"/>
                <a:cs typeface="Lohit Devanagari" pitchFamily="2"/>
              </a:rPr>
              <a:t>Decoder</a:t>
            </a:r>
          </a:p>
        </p:txBody>
      </p:sp>
      <p:sp>
        <p:nvSpPr>
          <p:cNvPr id="10" name="Gerader Verbinder 9">
            <a:extLst>
              <a:ext uri="{FF2B5EF4-FFF2-40B4-BE49-F238E27FC236}">
                <a16:creationId xmlns:a16="http://schemas.microsoft.com/office/drawing/2014/main" id="{BA6E4F11-E368-4D66-9AFA-B2EFE5767E09}"/>
              </a:ext>
            </a:extLst>
          </p:cNvPr>
          <p:cNvSpPr/>
          <p:nvPr/>
        </p:nvSpPr>
        <p:spPr>
          <a:xfrm>
            <a:off x="5905359" y="3603692"/>
            <a:ext cx="451060" cy="0"/>
          </a:xfrm>
          <a:prstGeom prst="line">
            <a:avLst/>
          </a:prstGeom>
          <a:noFill/>
          <a:ln w="19080">
            <a:solidFill>
              <a:srgbClr val="000000"/>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2" name="Gerader Verbinder 11">
            <a:extLst>
              <a:ext uri="{FF2B5EF4-FFF2-40B4-BE49-F238E27FC236}">
                <a16:creationId xmlns:a16="http://schemas.microsoft.com/office/drawing/2014/main" id="{1A5B6296-471E-48BE-921E-434275DDB47C}"/>
              </a:ext>
            </a:extLst>
          </p:cNvPr>
          <p:cNvSpPr/>
          <p:nvPr/>
        </p:nvSpPr>
        <p:spPr>
          <a:xfrm>
            <a:off x="7895510" y="3605870"/>
            <a:ext cx="663529" cy="0"/>
          </a:xfrm>
          <a:prstGeom prst="line">
            <a:avLst/>
          </a:prstGeom>
          <a:noFill/>
          <a:ln w="19080">
            <a:solidFill>
              <a:srgbClr val="000000"/>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23" name="Textfeld 22">
            <a:extLst>
              <a:ext uri="{FF2B5EF4-FFF2-40B4-BE49-F238E27FC236}">
                <a16:creationId xmlns:a16="http://schemas.microsoft.com/office/drawing/2014/main" id="{5889566C-558F-44B3-9901-02735290873E}"/>
              </a:ext>
            </a:extLst>
          </p:cNvPr>
          <p:cNvSpPr txBox="1"/>
          <p:nvPr/>
        </p:nvSpPr>
        <p:spPr>
          <a:xfrm>
            <a:off x="3722089" y="6102374"/>
            <a:ext cx="2373911" cy="369332"/>
          </a:xfrm>
          <a:prstGeom prst="rect">
            <a:avLst/>
          </a:prstGeom>
          <a:noFill/>
        </p:spPr>
        <p:txBody>
          <a:bodyPr wrap="square" rtlCol="0">
            <a:spAutoFit/>
          </a:bodyPr>
          <a:lstStyle/>
          <a:p>
            <a:r>
              <a:rPr lang="en-US" dirty="0"/>
              <a:t>Sequence Embedding</a:t>
            </a:r>
          </a:p>
        </p:txBody>
      </p:sp>
      <p:sp>
        <p:nvSpPr>
          <p:cNvPr id="24" name="Textfeld 23">
            <a:extLst>
              <a:ext uri="{FF2B5EF4-FFF2-40B4-BE49-F238E27FC236}">
                <a16:creationId xmlns:a16="http://schemas.microsoft.com/office/drawing/2014/main" id="{0D2EEAB6-7E3F-4517-A421-532516A18259}"/>
              </a:ext>
            </a:extLst>
          </p:cNvPr>
          <p:cNvSpPr txBox="1"/>
          <p:nvPr/>
        </p:nvSpPr>
        <p:spPr>
          <a:xfrm>
            <a:off x="6356419" y="6102374"/>
            <a:ext cx="2513262" cy="646331"/>
          </a:xfrm>
          <a:prstGeom prst="rect">
            <a:avLst/>
          </a:prstGeom>
          <a:noFill/>
        </p:spPr>
        <p:txBody>
          <a:bodyPr wrap="square" rtlCol="0">
            <a:spAutoFit/>
          </a:bodyPr>
          <a:lstStyle/>
          <a:p>
            <a:r>
              <a:rPr lang="en-US" dirty="0"/>
              <a:t>Conditional Language Model</a:t>
            </a:r>
          </a:p>
        </p:txBody>
      </p:sp>
      <p:sp>
        <p:nvSpPr>
          <p:cNvPr id="27" name="Titel 26">
            <a:extLst>
              <a:ext uri="{FF2B5EF4-FFF2-40B4-BE49-F238E27FC236}">
                <a16:creationId xmlns:a16="http://schemas.microsoft.com/office/drawing/2014/main" id="{41FDE6D2-EE3A-400D-8F98-6280AE8B0D4C}"/>
              </a:ext>
            </a:extLst>
          </p:cNvPr>
          <p:cNvSpPr>
            <a:spLocks noGrp="1"/>
          </p:cNvSpPr>
          <p:nvPr>
            <p:ph type="title"/>
          </p:nvPr>
        </p:nvSpPr>
        <p:spPr/>
        <p:txBody>
          <a:bodyPr>
            <a:normAutofit/>
          </a:bodyPr>
          <a:lstStyle/>
          <a:p>
            <a:r>
              <a:rPr lang="en-US" sz="3600" noProof="0" dirty="0"/>
              <a:t>Encoder &amp; Decoder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4B6742-F3B6-40C6-9689-3ED599D8FD1D}"/>
              </a:ext>
            </a:extLst>
          </p:cNvPr>
          <p:cNvSpPr>
            <a:spLocks noGrp="1"/>
          </p:cNvSpPr>
          <p:nvPr>
            <p:ph type="title"/>
          </p:nvPr>
        </p:nvSpPr>
        <p:spPr/>
        <p:txBody>
          <a:bodyPr/>
          <a:lstStyle/>
          <a:p>
            <a:r>
              <a:rPr lang="en-US" dirty="0"/>
              <a:t>Key Components</a:t>
            </a:r>
          </a:p>
        </p:txBody>
      </p:sp>
      <p:pic>
        <p:nvPicPr>
          <p:cNvPr id="14" name="Inhaltsplatzhalter 13">
            <a:extLst>
              <a:ext uri="{FF2B5EF4-FFF2-40B4-BE49-F238E27FC236}">
                <a16:creationId xmlns:a16="http://schemas.microsoft.com/office/drawing/2014/main" id="{7DB8FAD3-11B1-4E8F-BD04-E3B7082467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79750" y="200025"/>
            <a:ext cx="4566500" cy="6535738"/>
          </a:xfrm>
        </p:spPr>
      </p:pic>
      <p:sp>
        <p:nvSpPr>
          <p:cNvPr id="12" name="Inhaltsplatzhalter 11">
            <a:extLst>
              <a:ext uri="{FF2B5EF4-FFF2-40B4-BE49-F238E27FC236}">
                <a16:creationId xmlns:a16="http://schemas.microsoft.com/office/drawing/2014/main" id="{E1FF065A-51C4-4BE2-B160-6F6390CA33C6}"/>
              </a:ext>
            </a:extLst>
          </p:cNvPr>
          <p:cNvSpPr>
            <a:spLocks noGrp="1"/>
          </p:cNvSpPr>
          <p:nvPr>
            <p:ph sz="half" idx="1"/>
          </p:nvPr>
        </p:nvSpPr>
        <p:spPr/>
        <p:txBody>
          <a:bodyPr>
            <a:normAutofit lnSpcReduction="10000"/>
          </a:bodyPr>
          <a:lstStyle/>
          <a:p>
            <a:r>
              <a:rPr lang="en-US" dirty="0">
                <a:solidFill>
                  <a:schemeClr val="bg1">
                    <a:lumMod val="50000"/>
                  </a:schemeClr>
                </a:solidFill>
              </a:rPr>
              <a:t>Encoder &amp; Decoder</a:t>
            </a:r>
          </a:p>
          <a:p>
            <a:r>
              <a:rPr lang="en-US" b="1" dirty="0"/>
              <a:t>Input Embedding</a:t>
            </a:r>
            <a:endParaRPr lang="en-US" dirty="0"/>
          </a:p>
          <a:p>
            <a:r>
              <a:rPr lang="en-US" dirty="0">
                <a:solidFill>
                  <a:schemeClr val="bg1">
                    <a:lumMod val="50000"/>
                  </a:schemeClr>
                </a:solidFill>
              </a:rPr>
              <a:t>Next Token Classifier</a:t>
            </a:r>
          </a:p>
          <a:p>
            <a:r>
              <a:rPr lang="en-US" dirty="0">
                <a:solidFill>
                  <a:schemeClr val="bg1">
                    <a:lumMod val="50000"/>
                  </a:schemeClr>
                </a:solidFill>
              </a:rPr>
              <a:t>Auto-Regressive Decoder</a:t>
            </a:r>
          </a:p>
          <a:p>
            <a:r>
              <a:rPr lang="en-US" dirty="0">
                <a:solidFill>
                  <a:schemeClr val="bg1">
                    <a:lumMod val="50000"/>
                  </a:schemeClr>
                </a:solidFill>
              </a:rPr>
              <a:t>Encoder-Decoder Attention</a:t>
            </a:r>
          </a:p>
          <a:p>
            <a:r>
              <a:rPr lang="en-US" dirty="0">
                <a:solidFill>
                  <a:schemeClr val="bg1">
                    <a:lumMod val="50000"/>
                  </a:schemeClr>
                </a:solidFill>
              </a:rPr>
              <a:t>Self-Attention</a:t>
            </a:r>
          </a:p>
          <a:p>
            <a:r>
              <a:rPr lang="en-US" dirty="0">
                <a:solidFill>
                  <a:schemeClr val="bg1">
                    <a:lumMod val="50000"/>
                  </a:schemeClr>
                </a:solidFill>
              </a:rPr>
              <a:t>Feed-Forward Layer</a:t>
            </a:r>
          </a:p>
          <a:p>
            <a:r>
              <a:rPr lang="en-US" dirty="0">
                <a:solidFill>
                  <a:schemeClr val="bg1">
                    <a:lumMod val="50000"/>
                  </a:schemeClr>
                </a:solidFill>
              </a:rPr>
              <a:t>Residual &amp; Normalization</a:t>
            </a:r>
          </a:p>
          <a:p>
            <a:r>
              <a:rPr lang="en-US" dirty="0">
                <a:solidFill>
                  <a:schemeClr val="bg1">
                    <a:lumMod val="50000"/>
                  </a:schemeClr>
                </a:solidFill>
              </a:rPr>
              <a:t>Positional Encoding</a:t>
            </a:r>
          </a:p>
        </p:txBody>
      </p:sp>
      <p:sp>
        <p:nvSpPr>
          <p:cNvPr id="17" name="Rechteck 16">
            <a:extLst>
              <a:ext uri="{FF2B5EF4-FFF2-40B4-BE49-F238E27FC236}">
                <a16:creationId xmlns:a16="http://schemas.microsoft.com/office/drawing/2014/main" id="{DA731492-58EF-48B9-9D2C-659547A25A4F}"/>
              </a:ext>
            </a:extLst>
          </p:cNvPr>
          <p:cNvSpPr/>
          <p:nvPr/>
        </p:nvSpPr>
        <p:spPr>
          <a:xfrm>
            <a:off x="7315200" y="5364956"/>
            <a:ext cx="1323975" cy="614363"/>
          </a:xfrm>
          <a:prstGeom prst="rect">
            <a:avLst/>
          </a:prstGeom>
          <a:solidFill>
            <a:srgbClr val="FFD966">
              <a:alpha val="2509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4198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ihandform: Form 1">
            <a:extLst>
              <a:ext uri="{FF2B5EF4-FFF2-40B4-BE49-F238E27FC236}">
                <a16:creationId xmlns:a16="http://schemas.microsoft.com/office/drawing/2014/main" id="{FD82B958-C7F1-426E-9454-547DBE3E012E}"/>
              </a:ext>
            </a:extLst>
          </p:cNvPr>
          <p:cNvSpPr/>
          <p:nvPr/>
        </p:nvSpPr>
        <p:spPr>
          <a:xfrm>
            <a:off x="8643939" y="3321126"/>
            <a:ext cx="2432939" cy="5529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80">
            <a:solidFill>
              <a:srgbClr val="AA55A1"/>
            </a:solidFill>
            <a:prstDash val="solid"/>
          </a:ln>
        </p:spPr>
        <p:txBody>
          <a:bodyPr vert="horz" wrap="none" lIns="120167" tIns="65743" rIns="120167" bIns="65743" anchor="ctr" anchorCtr="0" compatLnSpc="0">
            <a:noAutofit/>
          </a:bodyPr>
          <a:lstStyle/>
          <a:p>
            <a:pPr algn="ctr" hangingPunct="0"/>
            <a:r>
              <a:rPr lang="en-US" sz="1935" dirty="0">
                <a:solidFill>
                  <a:srgbClr val="8F187C"/>
                </a:solidFill>
                <a:latin typeface="Liberation Sans" pitchFamily="18"/>
                <a:ea typeface="Noto Sans CJK SC" pitchFamily="2"/>
                <a:cs typeface="Lohit Devanagari" pitchFamily="2"/>
              </a:rPr>
              <a:t>Wie geht es dir</a:t>
            </a:r>
          </a:p>
        </p:txBody>
      </p:sp>
      <p:sp>
        <p:nvSpPr>
          <p:cNvPr id="3" name="Textfeld 2">
            <a:extLst>
              <a:ext uri="{FF2B5EF4-FFF2-40B4-BE49-F238E27FC236}">
                <a16:creationId xmlns:a16="http://schemas.microsoft.com/office/drawing/2014/main" id="{718B4DB7-0B70-4920-ACBF-50838D918293}"/>
              </a:ext>
            </a:extLst>
          </p:cNvPr>
          <p:cNvSpPr txBox="1"/>
          <p:nvPr/>
        </p:nvSpPr>
        <p:spPr>
          <a:xfrm>
            <a:off x="8643939" y="3001360"/>
            <a:ext cx="984838" cy="323878"/>
          </a:xfrm>
          <a:prstGeom prst="rect">
            <a:avLst/>
          </a:prstGeom>
          <a:noFill/>
          <a:ln>
            <a:noFill/>
          </a:ln>
        </p:spPr>
        <p:txBody>
          <a:bodyPr vert="horz" wrap="none" lIns="108847" tIns="54423" rIns="108847" bIns="54423" anchor="ctr" anchorCtr="0" compatLnSpc="0">
            <a:spAutoFit/>
          </a:bodyPr>
          <a:lstStyle/>
          <a:p>
            <a:pPr hangingPunct="0"/>
            <a:r>
              <a:rPr lang="en-US" sz="1451" dirty="0">
                <a:solidFill>
                  <a:srgbClr val="8F187C"/>
                </a:solidFill>
                <a:latin typeface="Liberation Sans" pitchFamily="18"/>
                <a:ea typeface="Noto Sans CJK SC" pitchFamily="2"/>
                <a:cs typeface="Lohit Devanagari" pitchFamily="2"/>
              </a:rPr>
              <a:t>OUTPUT</a:t>
            </a:r>
          </a:p>
        </p:txBody>
      </p:sp>
      <p:sp>
        <p:nvSpPr>
          <p:cNvPr id="4" name="Gerader Verbinder 3">
            <a:extLst>
              <a:ext uri="{FF2B5EF4-FFF2-40B4-BE49-F238E27FC236}">
                <a16:creationId xmlns:a16="http://schemas.microsoft.com/office/drawing/2014/main" id="{AC7F68CC-ECD7-46C8-82B6-7A9BA6CF3E68}"/>
              </a:ext>
            </a:extLst>
          </p:cNvPr>
          <p:cNvSpPr/>
          <p:nvPr/>
        </p:nvSpPr>
        <p:spPr>
          <a:xfrm>
            <a:off x="7895510" y="3605870"/>
            <a:ext cx="663529" cy="0"/>
          </a:xfrm>
          <a:prstGeom prst="line">
            <a:avLst/>
          </a:prstGeom>
          <a:noFill/>
          <a:ln w="19080">
            <a:solidFill>
              <a:srgbClr val="000000"/>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5" name="Freihandform: Form 4">
            <a:extLst>
              <a:ext uri="{FF2B5EF4-FFF2-40B4-BE49-F238E27FC236}">
                <a16:creationId xmlns:a16="http://schemas.microsoft.com/office/drawing/2014/main" id="{76756E72-271A-43B4-A974-35BE365D9C9A}"/>
              </a:ext>
            </a:extLst>
          </p:cNvPr>
          <p:cNvSpPr/>
          <p:nvPr/>
        </p:nvSpPr>
        <p:spPr>
          <a:xfrm>
            <a:off x="4313587" y="2765139"/>
            <a:ext cx="3649408" cy="167884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29160">
            <a:solidFill>
              <a:srgbClr val="3465A4"/>
            </a:solidFill>
            <a:prstDash val="solid"/>
          </a:ln>
        </p:spPr>
        <p:txBody>
          <a:bodyPr vert="horz" wrap="none" lIns="126697" tIns="72274" rIns="126697" bIns="72274"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6" name="Freihandform: Form 5">
            <a:extLst>
              <a:ext uri="{FF2B5EF4-FFF2-40B4-BE49-F238E27FC236}">
                <a16:creationId xmlns:a16="http://schemas.microsoft.com/office/drawing/2014/main" id="{DE6133BF-9F90-4EF4-9625-2FFE6CA4D02C}"/>
              </a:ext>
            </a:extLst>
          </p:cNvPr>
          <p:cNvSpPr/>
          <p:nvPr/>
        </p:nvSpPr>
        <p:spPr>
          <a:xfrm>
            <a:off x="4424175" y="2875728"/>
            <a:ext cx="1548233" cy="143764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C2E0AE"/>
          </a:solidFill>
          <a:ln w="0">
            <a:solidFill>
              <a:srgbClr val="3465A4"/>
            </a:solidFill>
            <a:prstDash val="solid"/>
          </a:ln>
        </p:spPr>
        <p:txBody>
          <a:bodyPr vert="horz" wrap="none" lIns="108847" tIns="54423" rIns="108847" bIns="54423" anchor="ctr" anchorCtr="0" compatLnSpc="0">
            <a:noAutofit/>
          </a:bodyPr>
          <a:lstStyle/>
          <a:p>
            <a:pPr algn="ctr" hangingPunct="0"/>
            <a:r>
              <a:rPr lang="en-US" sz="1935" dirty="0">
                <a:latin typeface="Liberation Sans" pitchFamily="18"/>
                <a:ea typeface="Noto Sans CJK SC" pitchFamily="2"/>
                <a:cs typeface="Lohit Devanagari" pitchFamily="2"/>
              </a:rPr>
              <a:t>Encoder</a:t>
            </a:r>
          </a:p>
        </p:txBody>
      </p:sp>
      <p:sp>
        <p:nvSpPr>
          <p:cNvPr id="7" name="Freihandform: Form 6">
            <a:extLst>
              <a:ext uri="{FF2B5EF4-FFF2-40B4-BE49-F238E27FC236}">
                <a16:creationId xmlns:a16="http://schemas.microsoft.com/office/drawing/2014/main" id="{72AF5FB7-5A0E-4A68-BE2D-518BD1BBD7F4}"/>
              </a:ext>
            </a:extLst>
          </p:cNvPr>
          <p:cNvSpPr/>
          <p:nvPr/>
        </p:nvSpPr>
        <p:spPr>
          <a:xfrm>
            <a:off x="6304173" y="2875728"/>
            <a:ext cx="1548233" cy="143764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FCCE4"/>
          </a:solidFill>
          <a:ln w="0">
            <a:solidFill>
              <a:srgbClr val="3465A4"/>
            </a:solidFill>
            <a:prstDash val="solid"/>
          </a:ln>
        </p:spPr>
        <p:txBody>
          <a:bodyPr vert="horz" wrap="none" lIns="108847" tIns="54423" rIns="108847" bIns="54423" anchor="ctr" anchorCtr="0" compatLnSpc="0">
            <a:noAutofit/>
          </a:bodyPr>
          <a:lstStyle/>
          <a:p>
            <a:pPr algn="ctr" hangingPunct="0"/>
            <a:r>
              <a:rPr lang="en-US" sz="1935" dirty="0">
                <a:latin typeface="Liberation Sans" pitchFamily="18"/>
                <a:ea typeface="Noto Sans CJK SC" pitchFamily="2"/>
                <a:cs typeface="Lohit Devanagari" pitchFamily="2"/>
              </a:rPr>
              <a:t>Decoder</a:t>
            </a:r>
          </a:p>
        </p:txBody>
      </p:sp>
      <p:sp>
        <p:nvSpPr>
          <p:cNvPr id="8" name="Gerader Verbinder 7">
            <a:extLst>
              <a:ext uri="{FF2B5EF4-FFF2-40B4-BE49-F238E27FC236}">
                <a16:creationId xmlns:a16="http://schemas.microsoft.com/office/drawing/2014/main" id="{A9A350CF-4435-4364-AB25-A8469FB04673}"/>
              </a:ext>
            </a:extLst>
          </p:cNvPr>
          <p:cNvSpPr/>
          <p:nvPr/>
        </p:nvSpPr>
        <p:spPr>
          <a:xfrm>
            <a:off x="5905359" y="3603692"/>
            <a:ext cx="451060" cy="0"/>
          </a:xfrm>
          <a:prstGeom prst="line">
            <a:avLst/>
          </a:prstGeom>
          <a:noFill/>
          <a:ln w="19080">
            <a:solidFill>
              <a:srgbClr val="000000"/>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grpSp>
        <p:nvGrpSpPr>
          <p:cNvPr id="9" name="Gruppieren 8">
            <a:extLst>
              <a:ext uri="{FF2B5EF4-FFF2-40B4-BE49-F238E27FC236}">
                <a16:creationId xmlns:a16="http://schemas.microsoft.com/office/drawing/2014/main" id="{80028852-571A-40C1-A1B6-2062DED76E16}"/>
              </a:ext>
            </a:extLst>
          </p:cNvPr>
          <p:cNvGrpSpPr/>
          <p:nvPr/>
        </p:nvGrpSpPr>
        <p:grpSpPr>
          <a:xfrm>
            <a:off x="1349476" y="2871179"/>
            <a:ext cx="2857441" cy="1220583"/>
            <a:chOff x="1115640" y="2374039"/>
            <a:chExt cx="2362680" cy="1009241"/>
          </a:xfrm>
        </p:grpSpPr>
        <p:sp>
          <p:nvSpPr>
            <p:cNvPr id="10" name="Freihandform: Form 9">
              <a:extLst>
                <a:ext uri="{FF2B5EF4-FFF2-40B4-BE49-F238E27FC236}">
                  <a16:creationId xmlns:a16="http://schemas.microsoft.com/office/drawing/2014/main" id="{7BA00BB6-FF25-45F1-8962-753CBA6E0778}"/>
                </a:ext>
              </a:extLst>
            </p:cNvPr>
            <p:cNvSpPr/>
            <p:nvPr/>
          </p:nvSpPr>
          <p:spPr>
            <a:xfrm>
              <a:off x="1115640" y="2638440"/>
              <a:ext cx="1920239" cy="7448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80">
              <a:solidFill>
                <a:srgbClr val="579835"/>
              </a:solidFill>
              <a:prstDash val="solid"/>
            </a:ln>
          </p:spPr>
          <p:txBody>
            <a:bodyPr vert="horz" wrap="none" lIns="120167" tIns="65743" rIns="120167" bIns="6574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1" name="Textfeld 10">
              <a:extLst>
                <a:ext uri="{FF2B5EF4-FFF2-40B4-BE49-F238E27FC236}">
                  <a16:creationId xmlns:a16="http://schemas.microsoft.com/office/drawing/2014/main" id="{8DD1CFAD-A1BE-443C-B2D8-9B3CC833A5C5}"/>
                </a:ext>
              </a:extLst>
            </p:cNvPr>
            <p:cNvSpPr txBox="1"/>
            <p:nvPr/>
          </p:nvSpPr>
          <p:spPr>
            <a:xfrm>
              <a:off x="1117800" y="2374039"/>
              <a:ext cx="643385" cy="267799"/>
            </a:xfrm>
            <a:prstGeom prst="rect">
              <a:avLst/>
            </a:prstGeom>
            <a:noFill/>
            <a:ln>
              <a:noFill/>
            </a:ln>
          </p:spPr>
          <p:txBody>
            <a:bodyPr vert="horz" wrap="none" lIns="108847" tIns="54423" rIns="108847" bIns="54423" anchor="ctr" anchorCtr="0" compatLnSpc="0">
              <a:spAutoFit/>
            </a:bodyPr>
            <a:lstStyle/>
            <a:p>
              <a:pPr hangingPunct="0"/>
              <a:r>
                <a:rPr lang="en-US" sz="1451" dirty="0">
                  <a:solidFill>
                    <a:srgbClr val="579835"/>
                  </a:solidFill>
                  <a:latin typeface="Liberation Sans" pitchFamily="18"/>
                  <a:ea typeface="Noto Sans CJK SC" pitchFamily="2"/>
                  <a:cs typeface="Lohit Devanagari" pitchFamily="2"/>
                </a:rPr>
                <a:t>INPUT</a:t>
              </a:r>
            </a:p>
          </p:txBody>
        </p:sp>
        <p:grpSp>
          <p:nvGrpSpPr>
            <p:cNvPr id="12" name="Gruppieren 11">
              <a:extLst>
                <a:ext uri="{FF2B5EF4-FFF2-40B4-BE49-F238E27FC236}">
                  <a16:creationId xmlns:a16="http://schemas.microsoft.com/office/drawing/2014/main" id="{AA598A63-F639-4C48-B0B3-0C6FF834CA1A}"/>
                </a:ext>
              </a:extLst>
            </p:cNvPr>
            <p:cNvGrpSpPr/>
            <p:nvPr/>
          </p:nvGrpSpPr>
          <p:grpSpPr>
            <a:xfrm>
              <a:off x="2395800" y="2871000"/>
              <a:ext cx="457200" cy="91440"/>
              <a:chOff x="2395800" y="2871000"/>
              <a:chExt cx="457200" cy="91440"/>
            </a:xfrm>
          </p:grpSpPr>
          <p:sp>
            <p:nvSpPr>
              <p:cNvPr id="13" name="Freihandform: Form 12">
                <a:extLst>
                  <a:ext uri="{FF2B5EF4-FFF2-40B4-BE49-F238E27FC236}">
                    <a16:creationId xmlns:a16="http://schemas.microsoft.com/office/drawing/2014/main" id="{ECD015A5-D3C7-4CA5-8817-3C29EEBC7E5E}"/>
                  </a:ext>
                </a:extLst>
              </p:cNvPr>
              <p:cNvSpPr/>
              <p:nvPr/>
            </p:nvSpPr>
            <p:spPr>
              <a:xfrm>
                <a:off x="239580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4" name="Freihandform: Form 13">
                <a:extLst>
                  <a:ext uri="{FF2B5EF4-FFF2-40B4-BE49-F238E27FC236}">
                    <a16:creationId xmlns:a16="http://schemas.microsoft.com/office/drawing/2014/main" id="{4E449D7D-4894-4802-B2CA-B3B067A29665}"/>
                  </a:ext>
                </a:extLst>
              </p:cNvPr>
              <p:cNvSpPr/>
              <p:nvPr/>
            </p:nvSpPr>
            <p:spPr>
              <a:xfrm>
                <a:off x="248724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5" name="Freihandform: Form 14">
                <a:extLst>
                  <a:ext uri="{FF2B5EF4-FFF2-40B4-BE49-F238E27FC236}">
                    <a16:creationId xmlns:a16="http://schemas.microsoft.com/office/drawing/2014/main" id="{DB87F9EE-0DC0-48C5-8D54-65C495BBDAA3}"/>
                  </a:ext>
                </a:extLst>
              </p:cNvPr>
              <p:cNvSpPr/>
              <p:nvPr/>
            </p:nvSpPr>
            <p:spPr>
              <a:xfrm>
                <a:off x="257868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6" name="Freihandform: Form 15">
                <a:extLst>
                  <a:ext uri="{FF2B5EF4-FFF2-40B4-BE49-F238E27FC236}">
                    <a16:creationId xmlns:a16="http://schemas.microsoft.com/office/drawing/2014/main" id="{9443BC8C-9CCB-43E4-830D-4ACE2B5638A2}"/>
                  </a:ext>
                </a:extLst>
              </p:cNvPr>
              <p:cNvSpPr/>
              <p:nvPr/>
            </p:nvSpPr>
            <p:spPr>
              <a:xfrm>
                <a:off x="267012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7" name="Freihandform: Form 16">
                <a:extLst>
                  <a:ext uri="{FF2B5EF4-FFF2-40B4-BE49-F238E27FC236}">
                    <a16:creationId xmlns:a16="http://schemas.microsoft.com/office/drawing/2014/main" id="{7CB9161F-2CE2-4370-8F95-695E9403479A}"/>
                  </a:ext>
                </a:extLst>
              </p:cNvPr>
              <p:cNvSpPr/>
              <p:nvPr/>
            </p:nvSpPr>
            <p:spPr>
              <a:xfrm>
                <a:off x="276156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18" name="Gruppieren 17">
              <a:extLst>
                <a:ext uri="{FF2B5EF4-FFF2-40B4-BE49-F238E27FC236}">
                  <a16:creationId xmlns:a16="http://schemas.microsoft.com/office/drawing/2014/main" id="{CE5FF69A-A2C4-4AE5-B2C1-BA1D836E209A}"/>
                </a:ext>
              </a:extLst>
            </p:cNvPr>
            <p:cNvGrpSpPr/>
            <p:nvPr/>
          </p:nvGrpSpPr>
          <p:grpSpPr>
            <a:xfrm>
              <a:off x="1847160" y="2871000"/>
              <a:ext cx="457200" cy="91440"/>
              <a:chOff x="1847160" y="2871000"/>
              <a:chExt cx="457200" cy="91440"/>
            </a:xfrm>
          </p:grpSpPr>
          <p:sp>
            <p:nvSpPr>
              <p:cNvPr id="19" name="Freihandform: Form 18">
                <a:extLst>
                  <a:ext uri="{FF2B5EF4-FFF2-40B4-BE49-F238E27FC236}">
                    <a16:creationId xmlns:a16="http://schemas.microsoft.com/office/drawing/2014/main" id="{AB0D6795-5E64-417E-A19E-EEF4D43E60D8}"/>
                  </a:ext>
                </a:extLst>
              </p:cNvPr>
              <p:cNvSpPr/>
              <p:nvPr/>
            </p:nvSpPr>
            <p:spPr>
              <a:xfrm>
                <a:off x="184716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0" name="Freihandform: Form 19">
                <a:extLst>
                  <a:ext uri="{FF2B5EF4-FFF2-40B4-BE49-F238E27FC236}">
                    <a16:creationId xmlns:a16="http://schemas.microsoft.com/office/drawing/2014/main" id="{51AD5C93-20A5-4A60-B22F-2D3091993D3B}"/>
                  </a:ext>
                </a:extLst>
              </p:cNvPr>
              <p:cNvSpPr/>
              <p:nvPr/>
            </p:nvSpPr>
            <p:spPr>
              <a:xfrm>
                <a:off x="193860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1" name="Freihandform: Form 20">
                <a:extLst>
                  <a:ext uri="{FF2B5EF4-FFF2-40B4-BE49-F238E27FC236}">
                    <a16:creationId xmlns:a16="http://schemas.microsoft.com/office/drawing/2014/main" id="{3D775C69-77F7-456D-8BDA-1BCA30F15F77}"/>
                  </a:ext>
                </a:extLst>
              </p:cNvPr>
              <p:cNvSpPr/>
              <p:nvPr/>
            </p:nvSpPr>
            <p:spPr>
              <a:xfrm>
                <a:off x="203004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2" name="Freihandform: Form 21">
                <a:extLst>
                  <a:ext uri="{FF2B5EF4-FFF2-40B4-BE49-F238E27FC236}">
                    <a16:creationId xmlns:a16="http://schemas.microsoft.com/office/drawing/2014/main" id="{75F4C167-FC67-4920-A85B-D7567583F484}"/>
                  </a:ext>
                </a:extLst>
              </p:cNvPr>
              <p:cNvSpPr/>
              <p:nvPr/>
            </p:nvSpPr>
            <p:spPr>
              <a:xfrm>
                <a:off x="212148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3" name="Freihandform: Form 22">
                <a:extLst>
                  <a:ext uri="{FF2B5EF4-FFF2-40B4-BE49-F238E27FC236}">
                    <a16:creationId xmlns:a16="http://schemas.microsoft.com/office/drawing/2014/main" id="{12818EA6-C3E9-4C3D-98E8-5F767C5EB3BE}"/>
                  </a:ext>
                </a:extLst>
              </p:cNvPr>
              <p:cNvSpPr/>
              <p:nvPr/>
            </p:nvSpPr>
            <p:spPr>
              <a:xfrm>
                <a:off x="221292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24" name="Gruppieren 23">
              <a:extLst>
                <a:ext uri="{FF2B5EF4-FFF2-40B4-BE49-F238E27FC236}">
                  <a16:creationId xmlns:a16="http://schemas.microsoft.com/office/drawing/2014/main" id="{985D174C-14EB-44AF-9BC4-965E2100582E}"/>
                </a:ext>
              </a:extLst>
            </p:cNvPr>
            <p:cNvGrpSpPr/>
            <p:nvPr/>
          </p:nvGrpSpPr>
          <p:grpSpPr>
            <a:xfrm>
              <a:off x="1298520" y="2871000"/>
              <a:ext cx="457199" cy="91440"/>
              <a:chOff x="1298520" y="2871000"/>
              <a:chExt cx="457199" cy="91440"/>
            </a:xfrm>
          </p:grpSpPr>
          <p:sp>
            <p:nvSpPr>
              <p:cNvPr id="25" name="Freihandform: Form 24">
                <a:extLst>
                  <a:ext uri="{FF2B5EF4-FFF2-40B4-BE49-F238E27FC236}">
                    <a16:creationId xmlns:a16="http://schemas.microsoft.com/office/drawing/2014/main" id="{BE334F5C-D241-45D1-B233-36B98DEE3751}"/>
                  </a:ext>
                </a:extLst>
              </p:cNvPr>
              <p:cNvSpPr/>
              <p:nvPr/>
            </p:nvSpPr>
            <p:spPr>
              <a:xfrm>
                <a:off x="129852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6" name="Freihandform: Form 25">
                <a:extLst>
                  <a:ext uri="{FF2B5EF4-FFF2-40B4-BE49-F238E27FC236}">
                    <a16:creationId xmlns:a16="http://schemas.microsoft.com/office/drawing/2014/main" id="{43D95003-EE0A-4E6B-AC7C-D467D6F929A7}"/>
                  </a:ext>
                </a:extLst>
              </p:cNvPr>
              <p:cNvSpPr/>
              <p:nvPr/>
            </p:nvSpPr>
            <p:spPr>
              <a:xfrm>
                <a:off x="138996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7" name="Freihandform: Form 26">
                <a:extLst>
                  <a:ext uri="{FF2B5EF4-FFF2-40B4-BE49-F238E27FC236}">
                    <a16:creationId xmlns:a16="http://schemas.microsoft.com/office/drawing/2014/main" id="{8B4420B2-9040-4BB9-A1AF-EFEFBBD4F3DB}"/>
                  </a:ext>
                </a:extLst>
              </p:cNvPr>
              <p:cNvSpPr/>
              <p:nvPr/>
            </p:nvSpPr>
            <p:spPr>
              <a:xfrm>
                <a:off x="1481399"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8" name="Freihandform: Form 27">
                <a:extLst>
                  <a:ext uri="{FF2B5EF4-FFF2-40B4-BE49-F238E27FC236}">
                    <a16:creationId xmlns:a16="http://schemas.microsoft.com/office/drawing/2014/main" id="{215DA331-70C0-45A4-87A0-429BA3221738}"/>
                  </a:ext>
                </a:extLst>
              </p:cNvPr>
              <p:cNvSpPr/>
              <p:nvPr/>
            </p:nvSpPr>
            <p:spPr>
              <a:xfrm>
                <a:off x="157284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9" name="Freihandform: Form 28">
                <a:extLst>
                  <a:ext uri="{FF2B5EF4-FFF2-40B4-BE49-F238E27FC236}">
                    <a16:creationId xmlns:a16="http://schemas.microsoft.com/office/drawing/2014/main" id="{423E7124-55FD-49E4-A642-50FF7B4C90ED}"/>
                  </a:ext>
                </a:extLst>
              </p:cNvPr>
              <p:cNvSpPr/>
              <p:nvPr/>
            </p:nvSpPr>
            <p:spPr>
              <a:xfrm>
                <a:off x="1664279"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sp>
          <p:nvSpPr>
            <p:cNvPr id="30" name="Textfeld 29">
              <a:extLst>
                <a:ext uri="{FF2B5EF4-FFF2-40B4-BE49-F238E27FC236}">
                  <a16:creationId xmlns:a16="http://schemas.microsoft.com/office/drawing/2014/main" id="{93AF23CA-ECDA-42E3-B94B-62FC16223C36}"/>
                </a:ext>
              </a:extLst>
            </p:cNvPr>
            <p:cNvSpPr txBox="1"/>
            <p:nvPr/>
          </p:nvSpPr>
          <p:spPr>
            <a:xfrm>
              <a:off x="1248054" y="2962439"/>
              <a:ext cx="558132" cy="326807"/>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62A73B"/>
                  </a:solidFill>
                  <a:latin typeface="Liberation Sans" pitchFamily="18"/>
                  <a:ea typeface="Noto Sans CJK SC" pitchFamily="2"/>
                  <a:cs typeface="Lohit Devanagari" pitchFamily="2"/>
                </a:rPr>
                <a:t>how</a:t>
              </a:r>
            </a:p>
          </p:txBody>
        </p:sp>
        <p:sp>
          <p:nvSpPr>
            <p:cNvPr id="31" name="Textfeld 30">
              <a:extLst>
                <a:ext uri="{FF2B5EF4-FFF2-40B4-BE49-F238E27FC236}">
                  <a16:creationId xmlns:a16="http://schemas.microsoft.com/office/drawing/2014/main" id="{5F0B9279-37F2-4D44-B77E-32C8BBD30EB0}"/>
                </a:ext>
              </a:extLst>
            </p:cNvPr>
            <p:cNvSpPr txBox="1"/>
            <p:nvPr/>
          </p:nvSpPr>
          <p:spPr>
            <a:xfrm>
              <a:off x="1836617" y="2962439"/>
              <a:ext cx="478287" cy="326807"/>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62A73B"/>
                  </a:solidFill>
                  <a:latin typeface="Liberation Sans" pitchFamily="18"/>
                  <a:ea typeface="Noto Sans CJK SC" pitchFamily="2"/>
                  <a:cs typeface="Lohit Devanagari" pitchFamily="2"/>
                </a:rPr>
                <a:t>are</a:t>
              </a:r>
            </a:p>
          </p:txBody>
        </p:sp>
        <p:sp>
          <p:nvSpPr>
            <p:cNvPr id="32" name="Textfeld 31">
              <a:extLst>
                <a:ext uri="{FF2B5EF4-FFF2-40B4-BE49-F238E27FC236}">
                  <a16:creationId xmlns:a16="http://schemas.microsoft.com/office/drawing/2014/main" id="{FE101BDC-D589-4B91-89F4-8E2778D149E3}"/>
                </a:ext>
              </a:extLst>
            </p:cNvPr>
            <p:cNvSpPr txBox="1"/>
            <p:nvPr/>
          </p:nvSpPr>
          <p:spPr>
            <a:xfrm>
              <a:off x="2368131" y="2962439"/>
              <a:ext cx="512536" cy="326807"/>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62A73B"/>
                  </a:solidFill>
                  <a:latin typeface="Liberation Sans" pitchFamily="18"/>
                  <a:ea typeface="Noto Sans CJK SC" pitchFamily="2"/>
                  <a:cs typeface="Lohit Devanagari" pitchFamily="2"/>
                </a:rPr>
                <a:t>you</a:t>
              </a:r>
            </a:p>
          </p:txBody>
        </p:sp>
        <p:sp>
          <p:nvSpPr>
            <p:cNvPr id="33" name="Gerader Verbinder 32">
              <a:extLst>
                <a:ext uri="{FF2B5EF4-FFF2-40B4-BE49-F238E27FC236}">
                  <a16:creationId xmlns:a16="http://schemas.microsoft.com/office/drawing/2014/main" id="{7893AA89-EC41-41DC-888B-6EFDFF778452}"/>
                </a:ext>
              </a:extLst>
            </p:cNvPr>
            <p:cNvSpPr/>
            <p:nvPr/>
          </p:nvSpPr>
          <p:spPr>
            <a:xfrm>
              <a:off x="3125159" y="2981520"/>
              <a:ext cx="353161" cy="0"/>
            </a:xfrm>
            <a:prstGeom prst="line">
              <a:avLst/>
            </a:prstGeom>
            <a:noFill/>
            <a:ln w="19080">
              <a:solidFill>
                <a:srgbClr val="000000"/>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grpSp>
      <p:sp>
        <p:nvSpPr>
          <p:cNvPr id="37" name="Titel 36">
            <a:extLst>
              <a:ext uri="{FF2B5EF4-FFF2-40B4-BE49-F238E27FC236}">
                <a16:creationId xmlns:a16="http://schemas.microsoft.com/office/drawing/2014/main" id="{0C66EDA2-FD13-4651-A549-8A5CC41ABFF2}"/>
              </a:ext>
            </a:extLst>
          </p:cNvPr>
          <p:cNvSpPr>
            <a:spLocks noGrp="1"/>
          </p:cNvSpPr>
          <p:nvPr>
            <p:ph type="title"/>
          </p:nvPr>
        </p:nvSpPr>
        <p:spPr/>
        <p:txBody>
          <a:bodyPr/>
          <a:lstStyle/>
          <a:p>
            <a:r>
              <a:rPr lang="en-US" dirty="0"/>
              <a:t>Input Embedding</a:t>
            </a:r>
          </a:p>
        </p:txBody>
      </p:sp>
      <p:sp>
        <p:nvSpPr>
          <p:cNvPr id="34" name="Textfeld 33">
            <a:extLst>
              <a:ext uri="{FF2B5EF4-FFF2-40B4-BE49-F238E27FC236}">
                <a16:creationId xmlns:a16="http://schemas.microsoft.com/office/drawing/2014/main" id="{8592C93E-2EB2-4550-9E13-9E546105B4AF}"/>
              </a:ext>
            </a:extLst>
          </p:cNvPr>
          <p:cNvSpPr txBox="1"/>
          <p:nvPr/>
        </p:nvSpPr>
        <p:spPr>
          <a:xfrm>
            <a:off x="4206406" y="5017088"/>
            <a:ext cx="6870472"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Split text into tokens, e.g. words, sub-words (BPE)</a:t>
            </a:r>
          </a:p>
          <a:p>
            <a:pPr marL="285750" indent="-285750">
              <a:buFont typeface="Arial" panose="020B0604020202020204" pitchFamily="34" charset="0"/>
              <a:buChar char="•"/>
            </a:pPr>
            <a:r>
              <a:rPr lang="en-US" sz="2400" dirty="0"/>
              <a:t>Convert tokens into vectors using a lookup-table</a:t>
            </a:r>
          </a:p>
          <a:p>
            <a:pPr marL="285750" indent="-285750">
              <a:buFont typeface="Arial" panose="020B0604020202020204" pitchFamily="34" charset="0"/>
              <a:buChar char="•"/>
            </a:pPr>
            <a:r>
              <a:rPr lang="en-US" sz="2400" dirty="0"/>
              <a:t>Learn representation during training</a:t>
            </a:r>
          </a:p>
        </p:txBody>
      </p:sp>
      <p:sp>
        <p:nvSpPr>
          <p:cNvPr id="36" name="Freihandform: Form 35">
            <a:extLst>
              <a:ext uri="{FF2B5EF4-FFF2-40B4-BE49-F238E27FC236}">
                <a16:creationId xmlns:a16="http://schemas.microsoft.com/office/drawing/2014/main" id="{6EC21C72-F1C4-4C23-8694-6AA175A78B59}"/>
              </a:ext>
            </a:extLst>
          </p:cNvPr>
          <p:cNvSpPr/>
          <p:nvPr/>
        </p:nvSpPr>
        <p:spPr>
          <a:xfrm>
            <a:off x="2132824" y="4813449"/>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8" name="Freihandform: Form 37">
            <a:extLst>
              <a:ext uri="{FF2B5EF4-FFF2-40B4-BE49-F238E27FC236}">
                <a16:creationId xmlns:a16="http://schemas.microsoft.com/office/drawing/2014/main" id="{974B42F4-B854-4B3C-A9E1-B9D39BFF8FBB}"/>
              </a:ext>
            </a:extLst>
          </p:cNvPr>
          <p:cNvSpPr/>
          <p:nvPr/>
        </p:nvSpPr>
        <p:spPr>
          <a:xfrm>
            <a:off x="2243412" y="4813449"/>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9" name="Freihandform: Form 38">
            <a:extLst>
              <a:ext uri="{FF2B5EF4-FFF2-40B4-BE49-F238E27FC236}">
                <a16:creationId xmlns:a16="http://schemas.microsoft.com/office/drawing/2014/main" id="{7DEA6DF0-8BA5-48C1-A345-62FD727E4623}"/>
              </a:ext>
            </a:extLst>
          </p:cNvPr>
          <p:cNvSpPr/>
          <p:nvPr/>
        </p:nvSpPr>
        <p:spPr>
          <a:xfrm>
            <a:off x="2354000" y="4813449"/>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0" name="Freihandform: Form 39">
            <a:extLst>
              <a:ext uri="{FF2B5EF4-FFF2-40B4-BE49-F238E27FC236}">
                <a16:creationId xmlns:a16="http://schemas.microsoft.com/office/drawing/2014/main" id="{95E90D04-8612-4A96-9F01-59DFBDF1280F}"/>
              </a:ext>
            </a:extLst>
          </p:cNvPr>
          <p:cNvSpPr/>
          <p:nvPr/>
        </p:nvSpPr>
        <p:spPr>
          <a:xfrm>
            <a:off x="2464589" y="4813449"/>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1" name="Freihandform: Form 40">
            <a:extLst>
              <a:ext uri="{FF2B5EF4-FFF2-40B4-BE49-F238E27FC236}">
                <a16:creationId xmlns:a16="http://schemas.microsoft.com/office/drawing/2014/main" id="{69E403F0-686F-4D3C-91AA-F4D987696CAD}"/>
              </a:ext>
            </a:extLst>
          </p:cNvPr>
          <p:cNvSpPr/>
          <p:nvPr/>
        </p:nvSpPr>
        <p:spPr>
          <a:xfrm>
            <a:off x="2575177" y="4813449"/>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1200" dirty="0">
              <a:latin typeface="Liberation Sans" pitchFamily="18"/>
              <a:ea typeface="Noto Sans CJK SC" pitchFamily="2"/>
              <a:cs typeface="Lohit Devanagari" pitchFamily="2"/>
            </a:endParaRPr>
          </a:p>
        </p:txBody>
      </p:sp>
      <p:sp>
        <p:nvSpPr>
          <p:cNvPr id="42" name="Textfeld 41">
            <a:extLst>
              <a:ext uri="{FF2B5EF4-FFF2-40B4-BE49-F238E27FC236}">
                <a16:creationId xmlns:a16="http://schemas.microsoft.com/office/drawing/2014/main" id="{3A515996-635F-4470-B075-962CB9792426}"/>
              </a:ext>
            </a:extLst>
          </p:cNvPr>
          <p:cNvSpPr txBox="1"/>
          <p:nvPr/>
        </p:nvSpPr>
        <p:spPr>
          <a:xfrm>
            <a:off x="2671175" y="4715415"/>
            <a:ext cx="914400" cy="286945"/>
          </a:xfrm>
          <a:prstGeom prst="rect">
            <a:avLst/>
          </a:prstGeom>
          <a:noFill/>
          <a:ln>
            <a:noFill/>
          </a:ln>
        </p:spPr>
        <p:txBody>
          <a:bodyPr vert="horz" wrap="square" lIns="108847" tIns="54423" rIns="108847" bIns="54423" anchorCtr="0" compatLnSpc="0">
            <a:noAutofit/>
          </a:bodyPr>
          <a:lstStyle/>
          <a:p>
            <a:pPr hangingPunct="0"/>
            <a:r>
              <a:rPr lang="en-US" sz="1200" dirty="0">
                <a:solidFill>
                  <a:schemeClr val="tx1">
                    <a:lumMod val="75000"/>
                    <a:lumOff val="25000"/>
                  </a:schemeClr>
                </a:solidFill>
                <a:latin typeface="Liberation Sans" pitchFamily="18"/>
                <a:ea typeface="Noto Sans CJK SC" pitchFamily="2"/>
                <a:cs typeface="Lohit Devanagari" pitchFamily="2"/>
              </a:rPr>
              <a:t>aaron</a:t>
            </a:r>
          </a:p>
        </p:txBody>
      </p:sp>
      <p:sp>
        <p:nvSpPr>
          <p:cNvPr id="43" name="Freihandform: Form 42">
            <a:extLst>
              <a:ext uri="{FF2B5EF4-FFF2-40B4-BE49-F238E27FC236}">
                <a16:creationId xmlns:a16="http://schemas.microsoft.com/office/drawing/2014/main" id="{EB94EC9C-C2D3-4483-82E3-4F6638544180}"/>
              </a:ext>
            </a:extLst>
          </p:cNvPr>
          <p:cNvSpPr/>
          <p:nvPr/>
        </p:nvSpPr>
        <p:spPr>
          <a:xfrm>
            <a:off x="2132824" y="4556275"/>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4" name="Freihandform: Form 43">
            <a:extLst>
              <a:ext uri="{FF2B5EF4-FFF2-40B4-BE49-F238E27FC236}">
                <a16:creationId xmlns:a16="http://schemas.microsoft.com/office/drawing/2014/main" id="{687A5C82-7873-4F31-8C66-B989BB54B226}"/>
              </a:ext>
            </a:extLst>
          </p:cNvPr>
          <p:cNvSpPr/>
          <p:nvPr/>
        </p:nvSpPr>
        <p:spPr>
          <a:xfrm>
            <a:off x="2243412" y="4556275"/>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5" name="Freihandform: Form 44">
            <a:extLst>
              <a:ext uri="{FF2B5EF4-FFF2-40B4-BE49-F238E27FC236}">
                <a16:creationId xmlns:a16="http://schemas.microsoft.com/office/drawing/2014/main" id="{27B3A879-D9D6-4507-80E1-B2C1AB69EBEF}"/>
              </a:ext>
            </a:extLst>
          </p:cNvPr>
          <p:cNvSpPr/>
          <p:nvPr/>
        </p:nvSpPr>
        <p:spPr>
          <a:xfrm>
            <a:off x="2354000" y="4556275"/>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6" name="Freihandform: Form 45">
            <a:extLst>
              <a:ext uri="{FF2B5EF4-FFF2-40B4-BE49-F238E27FC236}">
                <a16:creationId xmlns:a16="http://schemas.microsoft.com/office/drawing/2014/main" id="{985789C7-0914-451A-B2CD-FC20E65C74C8}"/>
              </a:ext>
            </a:extLst>
          </p:cNvPr>
          <p:cNvSpPr/>
          <p:nvPr/>
        </p:nvSpPr>
        <p:spPr>
          <a:xfrm>
            <a:off x="2464589" y="4556275"/>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7" name="Freihandform: Form 46">
            <a:extLst>
              <a:ext uri="{FF2B5EF4-FFF2-40B4-BE49-F238E27FC236}">
                <a16:creationId xmlns:a16="http://schemas.microsoft.com/office/drawing/2014/main" id="{CBB10ECF-2446-4FB7-B3D8-D28BAD14C9A5}"/>
              </a:ext>
            </a:extLst>
          </p:cNvPr>
          <p:cNvSpPr/>
          <p:nvPr/>
        </p:nvSpPr>
        <p:spPr>
          <a:xfrm>
            <a:off x="2575177" y="4556275"/>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1200" dirty="0">
              <a:latin typeface="Liberation Sans" pitchFamily="18"/>
              <a:ea typeface="Noto Sans CJK SC" pitchFamily="2"/>
              <a:cs typeface="Lohit Devanagari" pitchFamily="2"/>
            </a:endParaRPr>
          </a:p>
        </p:txBody>
      </p:sp>
      <p:sp>
        <p:nvSpPr>
          <p:cNvPr id="48" name="Textfeld 47">
            <a:extLst>
              <a:ext uri="{FF2B5EF4-FFF2-40B4-BE49-F238E27FC236}">
                <a16:creationId xmlns:a16="http://schemas.microsoft.com/office/drawing/2014/main" id="{F364A1D1-95D2-445F-B955-FDEA18CE2D10}"/>
              </a:ext>
            </a:extLst>
          </p:cNvPr>
          <p:cNvSpPr txBox="1"/>
          <p:nvPr/>
        </p:nvSpPr>
        <p:spPr>
          <a:xfrm>
            <a:off x="2671174" y="4458241"/>
            <a:ext cx="914400" cy="286945"/>
          </a:xfrm>
          <a:prstGeom prst="rect">
            <a:avLst/>
          </a:prstGeom>
          <a:noFill/>
          <a:ln>
            <a:noFill/>
          </a:ln>
        </p:spPr>
        <p:txBody>
          <a:bodyPr vert="horz" wrap="square" lIns="108847" tIns="54423" rIns="108847" bIns="54423" anchorCtr="0" compatLnSpc="0">
            <a:noAutofit/>
          </a:bodyPr>
          <a:lstStyle/>
          <a:p>
            <a:pPr hangingPunct="0"/>
            <a:r>
              <a:rPr lang="en-US" sz="1200" dirty="0">
                <a:solidFill>
                  <a:schemeClr val="tx1">
                    <a:lumMod val="75000"/>
                    <a:lumOff val="25000"/>
                  </a:schemeClr>
                </a:solidFill>
                <a:latin typeface="Liberation Sans" pitchFamily="18"/>
                <a:ea typeface="Noto Sans CJK SC" pitchFamily="2"/>
                <a:cs typeface="Lohit Devanagari" pitchFamily="2"/>
              </a:rPr>
              <a:t>aaa</a:t>
            </a:r>
          </a:p>
        </p:txBody>
      </p:sp>
      <p:sp>
        <p:nvSpPr>
          <p:cNvPr id="49" name="Freihandform: Form 48">
            <a:extLst>
              <a:ext uri="{FF2B5EF4-FFF2-40B4-BE49-F238E27FC236}">
                <a16:creationId xmlns:a16="http://schemas.microsoft.com/office/drawing/2014/main" id="{C97F3DF1-3A7F-4A12-ADAC-8EF350C5D8F9}"/>
              </a:ext>
            </a:extLst>
          </p:cNvPr>
          <p:cNvSpPr/>
          <p:nvPr/>
        </p:nvSpPr>
        <p:spPr>
          <a:xfrm>
            <a:off x="2132822" y="6094414"/>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0" name="Freihandform: Form 49">
            <a:extLst>
              <a:ext uri="{FF2B5EF4-FFF2-40B4-BE49-F238E27FC236}">
                <a16:creationId xmlns:a16="http://schemas.microsoft.com/office/drawing/2014/main" id="{A79E36E7-81AF-4441-999B-1FE7DFBA7261}"/>
              </a:ext>
            </a:extLst>
          </p:cNvPr>
          <p:cNvSpPr/>
          <p:nvPr/>
        </p:nvSpPr>
        <p:spPr>
          <a:xfrm>
            <a:off x="2243410" y="6094414"/>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1" name="Freihandform: Form 50">
            <a:extLst>
              <a:ext uri="{FF2B5EF4-FFF2-40B4-BE49-F238E27FC236}">
                <a16:creationId xmlns:a16="http://schemas.microsoft.com/office/drawing/2014/main" id="{FA2FF03F-02F6-4FFC-BA09-5E004D3D8880}"/>
              </a:ext>
            </a:extLst>
          </p:cNvPr>
          <p:cNvSpPr/>
          <p:nvPr/>
        </p:nvSpPr>
        <p:spPr>
          <a:xfrm>
            <a:off x="2353998" y="6094414"/>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2" name="Freihandform: Form 51">
            <a:extLst>
              <a:ext uri="{FF2B5EF4-FFF2-40B4-BE49-F238E27FC236}">
                <a16:creationId xmlns:a16="http://schemas.microsoft.com/office/drawing/2014/main" id="{A78EED58-2832-489A-977C-A475F22FDA15}"/>
              </a:ext>
            </a:extLst>
          </p:cNvPr>
          <p:cNvSpPr/>
          <p:nvPr/>
        </p:nvSpPr>
        <p:spPr>
          <a:xfrm>
            <a:off x="2464587" y="6094414"/>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3" name="Freihandform: Form 52">
            <a:extLst>
              <a:ext uri="{FF2B5EF4-FFF2-40B4-BE49-F238E27FC236}">
                <a16:creationId xmlns:a16="http://schemas.microsoft.com/office/drawing/2014/main" id="{5F765016-B1EE-4066-94D1-3986F9CD7A8A}"/>
              </a:ext>
            </a:extLst>
          </p:cNvPr>
          <p:cNvSpPr/>
          <p:nvPr/>
        </p:nvSpPr>
        <p:spPr>
          <a:xfrm>
            <a:off x="2575175" y="6094414"/>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1200" dirty="0">
              <a:latin typeface="Liberation Sans" pitchFamily="18"/>
              <a:ea typeface="Noto Sans CJK SC" pitchFamily="2"/>
              <a:cs typeface="Lohit Devanagari" pitchFamily="2"/>
            </a:endParaRPr>
          </a:p>
        </p:txBody>
      </p:sp>
      <p:sp>
        <p:nvSpPr>
          <p:cNvPr id="54" name="Textfeld 53">
            <a:extLst>
              <a:ext uri="{FF2B5EF4-FFF2-40B4-BE49-F238E27FC236}">
                <a16:creationId xmlns:a16="http://schemas.microsoft.com/office/drawing/2014/main" id="{CCD4EFBC-DB5F-444E-A003-0E786D14C991}"/>
              </a:ext>
            </a:extLst>
          </p:cNvPr>
          <p:cNvSpPr txBox="1"/>
          <p:nvPr/>
        </p:nvSpPr>
        <p:spPr>
          <a:xfrm>
            <a:off x="2670376" y="5996380"/>
            <a:ext cx="914400" cy="286945"/>
          </a:xfrm>
          <a:prstGeom prst="rect">
            <a:avLst/>
          </a:prstGeom>
          <a:noFill/>
          <a:ln>
            <a:noFill/>
          </a:ln>
        </p:spPr>
        <p:txBody>
          <a:bodyPr vert="horz" wrap="square" lIns="108847" tIns="54423" rIns="108847" bIns="54423" anchorCtr="0" compatLnSpc="0">
            <a:noAutofit/>
          </a:bodyPr>
          <a:lstStyle/>
          <a:p>
            <a:pPr hangingPunct="0"/>
            <a:r>
              <a:rPr lang="en-US" sz="1200" dirty="0">
                <a:solidFill>
                  <a:schemeClr val="tx1">
                    <a:lumMod val="75000"/>
                    <a:lumOff val="25000"/>
                  </a:schemeClr>
                </a:solidFill>
                <a:latin typeface="Liberation Sans" pitchFamily="18"/>
                <a:ea typeface="Noto Sans CJK SC" pitchFamily="2"/>
                <a:cs typeface="Lohit Devanagari" pitchFamily="2"/>
              </a:rPr>
              <a:t>zzy</a:t>
            </a:r>
          </a:p>
        </p:txBody>
      </p:sp>
      <p:sp>
        <p:nvSpPr>
          <p:cNvPr id="55" name="Freihandform: Form 54">
            <a:extLst>
              <a:ext uri="{FF2B5EF4-FFF2-40B4-BE49-F238E27FC236}">
                <a16:creationId xmlns:a16="http://schemas.microsoft.com/office/drawing/2014/main" id="{50480121-4E26-4C4A-B472-25A0D259922D}"/>
              </a:ext>
            </a:extLst>
          </p:cNvPr>
          <p:cNvSpPr/>
          <p:nvPr/>
        </p:nvSpPr>
        <p:spPr>
          <a:xfrm>
            <a:off x="2133621" y="5079007"/>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6" name="Freihandform: Form 55">
            <a:extLst>
              <a:ext uri="{FF2B5EF4-FFF2-40B4-BE49-F238E27FC236}">
                <a16:creationId xmlns:a16="http://schemas.microsoft.com/office/drawing/2014/main" id="{C97A88BD-C9C6-4E54-A5DF-D99CCA77E730}"/>
              </a:ext>
            </a:extLst>
          </p:cNvPr>
          <p:cNvSpPr/>
          <p:nvPr/>
        </p:nvSpPr>
        <p:spPr>
          <a:xfrm>
            <a:off x="2244209" y="5079007"/>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7" name="Freihandform: Form 56">
            <a:extLst>
              <a:ext uri="{FF2B5EF4-FFF2-40B4-BE49-F238E27FC236}">
                <a16:creationId xmlns:a16="http://schemas.microsoft.com/office/drawing/2014/main" id="{556EA41F-5309-4CBC-93C7-E6D9CDD7F574}"/>
              </a:ext>
            </a:extLst>
          </p:cNvPr>
          <p:cNvSpPr/>
          <p:nvPr/>
        </p:nvSpPr>
        <p:spPr>
          <a:xfrm>
            <a:off x="2354797" y="5079007"/>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8" name="Freihandform: Form 57">
            <a:extLst>
              <a:ext uri="{FF2B5EF4-FFF2-40B4-BE49-F238E27FC236}">
                <a16:creationId xmlns:a16="http://schemas.microsoft.com/office/drawing/2014/main" id="{2FEBDD37-0DDC-4B85-8F1E-28B12109F4ED}"/>
              </a:ext>
            </a:extLst>
          </p:cNvPr>
          <p:cNvSpPr/>
          <p:nvPr/>
        </p:nvSpPr>
        <p:spPr>
          <a:xfrm>
            <a:off x="2465386" y="5079007"/>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9" name="Freihandform: Form 58">
            <a:extLst>
              <a:ext uri="{FF2B5EF4-FFF2-40B4-BE49-F238E27FC236}">
                <a16:creationId xmlns:a16="http://schemas.microsoft.com/office/drawing/2014/main" id="{2771D257-8D87-40C1-AA69-0365506A7E0D}"/>
              </a:ext>
            </a:extLst>
          </p:cNvPr>
          <p:cNvSpPr/>
          <p:nvPr/>
        </p:nvSpPr>
        <p:spPr>
          <a:xfrm>
            <a:off x="2575974" y="5079007"/>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1200" dirty="0">
              <a:latin typeface="Liberation Sans" pitchFamily="18"/>
              <a:ea typeface="Noto Sans CJK SC" pitchFamily="2"/>
              <a:cs typeface="Lohit Devanagari" pitchFamily="2"/>
            </a:endParaRPr>
          </a:p>
        </p:txBody>
      </p:sp>
      <p:sp>
        <p:nvSpPr>
          <p:cNvPr id="60" name="Textfeld 59">
            <a:extLst>
              <a:ext uri="{FF2B5EF4-FFF2-40B4-BE49-F238E27FC236}">
                <a16:creationId xmlns:a16="http://schemas.microsoft.com/office/drawing/2014/main" id="{4C590818-26DA-4601-9719-0A97DBF2DF8F}"/>
              </a:ext>
            </a:extLst>
          </p:cNvPr>
          <p:cNvSpPr txBox="1"/>
          <p:nvPr/>
        </p:nvSpPr>
        <p:spPr>
          <a:xfrm>
            <a:off x="2671176" y="4980973"/>
            <a:ext cx="914400" cy="286945"/>
          </a:xfrm>
          <a:prstGeom prst="rect">
            <a:avLst/>
          </a:prstGeom>
          <a:noFill/>
          <a:ln>
            <a:noFill/>
          </a:ln>
        </p:spPr>
        <p:txBody>
          <a:bodyPr vert="horz" wrap="square" lIns="108847" tIns="54423" rIns="108847" bIns="54423" anchorCtr="0" compatLnSpc="0">
            <a:noAutofit/>
          </a:bodyPr>
          <a:lstStyle/>
          <a:p>
            <a:pPr hangingPunct="0"/>
            <a:r>
              <a:rPr lang="en-US" sz="1200" dirty="0">
                <a:solidFill>
                  <a:schemeClr val="tx1">
                    <a:lumMod val="75000"/>
                    <a:lumOff val="25000"/>
                  </a:schemeClr>
                </a:solidFill>
                <a:latin typeface="Liberation Sans" pitchFamily="18"/>
                <a:ea typeface="Noto Sans CJK SC" pitchFamily="2"/>
                <a:cs typeface="Lohit Devanagari" pitchFamily="2"/>
              </a:rPr>
              <a:t>abby</a:t>
            </a:r>
          </a:p>
        </p:txBody>
      </p:sp>
      <p:sp>
        <p:nvSpPr>
          <p:cNvPr id="89" name="Freihandform: Form 88">
            <a:extLst>
              <a:ext uri="{FF2B5EF4-FFF2-40B4-BE49-F238E27FC236}">
                <a16:creationId xmlns:a16="http://schemas.microsoft.com/office/drawing/2014/main" id="{C2F466C2-573D-46DF-9A3F-79B3CA286383}"/>
              </a:ext>
            </a:extLst>
          </p:cNvPr>
          <p:cNvSpPr/>
          <p:nvPr/>
        </p:nvSpPr>
        <p:spPr>
          <a:xfrm>
            <a:off x="2132025" y="5571815"/>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90" name="Freihandform: Form 89">
            <a:extLst>
              <a:ext uri="{FF2B5EF4-FFF2-40B4-BE49-F238E27FC236}">
                <a16:creationId xmlns:a16="http://schemas.microsoft.com/office/drawing/2014/main" id="{43F08DEB-C19D-4B34-B627-EDAB48383723}"/>
              </a:ext>
            </a:extLst>
          </p:cNvPr>
          <p:cNvSpPr/>
          <p:nvPr/>
        </p:nvSpPr>
        <p:spPr>
          <a:xfrm>
            <a:off x="2242613" y="5571815"/>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91" name="Freihandform: Form 90">
            <a:extLst>
              <a:ext uri="{FF2B5EF4-FFF2-40B4-BE49-F238E27FC236}">
                <a16:creationId xmlns:a16="http://schemas.microsoft.com/office/drawing/2014/main" id="{808C4338-6FB7-4C09-A233-0B01818A12C3}"/>
              </a:ext>
            </a:extLst>
          </p:cNvPr>
          <p:cNvSpPr/>
          <p:nvPr/>
        </p:nvSpPr>
        <p:spPr>
          <a:xfrm>
            <a:off x="2353201" y="5571815"/>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92" name="Freihandform: Form 91">
            <a:extLst>
              <a:ext uri="{FF2B5EF4-FFF2-40B4-BE49-F238E27FC236}">
                <a16:creationId xmlns:a16="http://schemas.microsoft.com/office/drawing/2014/main" id="{FE94D59D-1441-430B-812E-E202A9B398C4}"/>
              </a:ext>
            </a:extLst>
          </p:cNvPr>
          <p:cNvSpPr/>
          <p:nvPr/>
        </p:nvSpPr>
        <p:spPr>
          <a:xfrm>
            <a:off x="2463790" y="5571815"/>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93" name="Freihandform: Form 92">
            <a:extLst>
              <a:ext uri="{FF2B5EF4-FFF2-40B4-BE49-F238E27FC236}">
                <a16:creationId xmlns:a16="http://schemas.microsoft.com/office/drawing/2014/main" id="{ED37C0D5-CA09-43D8-B3F4-46BE68627F87}"/>
              </a:ext>
            </a:extLst>
          </p:cNvPr>
          <p:cNvSpPr/>
          <p:nvPr/>
        </p:nvSpPr>
        <p:spPr>
          <a:xfrm>
            <a:off x="2574378" y="5571815"/>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1200" dirty="0">
              <a:latin typeface="Liberation Sans" pitchFamily="18"/>
              <a:ea typeface="Noto Sans CJK SC" pitchFamily="2"/>
              <a:cs typeface="Lohit Devanagari" pitchFamily="2"/>
            </a:endParaRPr>
          </a:p>
        </p:txBody>
      </p:sp>
      <p:sp>
        <p:nvSpPr>
          <p:cNvPr id="94" name="Textfeld 93">
            <a:extLst>
              <a:ext uri="{FF2B5EF4-FFF2-40B4-BE49-F238E27FC236}">
                <a16:creationId xmlns:a16="http://schemas.microsoft.com/office/drawing/2014/main" id="{C2B4D2F1-D0B9-4D26-9F4A-1644DEF13D70}"/>
              </a:ext>
            </a:extLst>
          </p:cNvPr>
          <p:cNvSpPr txBox="1"/>
          <p:nvPr/>
        </p:nvSpPr>
        <p:spPr>
          <a:xfrm>
            <a:off x="2670376" y="5473781"/>
            <a:ext cx="914400" cy="286945"/>
          </a:xfrm>
          <a:prstGeom prst="rect">
            <a:avLst/>
          </a:prstGeom>
          <a:noFill/>
          <a:ln>
            <a:noFill/>
          </a:ln>
        </p:spPr>
        <p:txBody>
          <a:bodyPr vert="horz" wrap="square" lIns="108847" tIns="54423" rIns="108847" bIns="54423" anchorCtr="0" compatLnSpc="0">
            <a:noAutofit/>
          </a:bodyPr>
          <a:lstStyle/>
          <a:p>
            <a:pPr hangingPunct="0"/>
            <a:r>
              <a:rPr lang="en-US" sz="1200" dirty="0">
                <a:solidFill>
                  <a:schemeClr val="tx1">
                    <a:lumMod val="75000"/>
                    <a:lumOff val="25000"/>
                  </a:schemeClr>
                </a:solidFill>
                <a:latin typeface="Liberation Sans" pitchFamily="18"/>
                <a:ea typeface="Noto Sans CJK SC" pitchFamily="2"/>
                <a:cs typeface="Lohit Devanagari" pitchFamily="2"/>
              </a:rPr>
              <a:t>…</a:t>
            </a:r>
          </a:p>
        </p:txBody>
      </p:sp>
      <p:sp>
        <p:nvSpPr>
          <p:cNvPr id="95" name="Freihandform: Form 94">
            <a:extLst>
              <a:ext uri="{FF2B5EF4-FFF2-40B4-BE49-F238E27FC236}">
                <a16:creationId xmlns:a16="http://schemas.microsoft.com/office/drawing/2014/main" id="{B75C7D7D-2E6A-4D01-9FD8-44E58E125F49}"/>
              </a:ext>
            </a:extLst>
          </p:cNvPr>
          <p:cNvSpPr/>
          <p:nvPr/>
        </p:nvSpPr>
        <p:spPr>
          <a:xfrm>
            <a:off x="2132025" y="5314641"/>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96" name="Freihandform: Form 95">
            <a:extLst>
              <a:ext uri="{FF2B5EF4-FFF2-40B4-BE49-F238E27FC236}">
                <a16:creationId xmlns:a16="http://schemas.microsoft.com/office/drawing/2014/main" id="{CBCEA488-4A3E-44FA-8344-0D019378EBD6}"/>
              </a:ext>
            </a:extLst>
          </p:cNvPr>
          <p:cNvSpPr/>
          <p:nvPr/>
        </p:nvSpPr>
        <p:spPr>
          <a:xfrm>
            <a:off x="2242613" y="5314641"/>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97" name="Freihandform: Form 96">
            <a:extLst>
              <a:ext uri="{FF2B5EF4-FFF2-40B4-BE49-F238E27FC236}">
                <a16:creationId xmlns:a16="http://schemas.microsoft.com/office/drawing/2014/main" id="{55109E1E-5959-4E83-9F2C-F3DB5438E2C0}"/>
              </a:ext>
            </a:extLst>
          </p:cNvPr>
          <p:cNvSpPr/>
          <p:nvPr/>
        </p:nvSpPr>
        <p:spPr>
          <a:xfrm>
            <a:off x="2353201" y="5314641"/>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98" name="Freihandform: Form 97">
            <a:extLst>
              <a:ext uri="{FF2B5EF4-FFF2-40B4-BE49-F238E27FC236}">
                <a16:creationId xmlns:a16="http://schemas.microsoft.com/office/drawing/2014/main" id="{F1273B20-4778-45CF-B30C-83144E1FE10D}"/>
              </a:ext>
            </a:extLst>
          </p:cNvPr>
          <p:cNvSpPr/>
          <p:nvPr/>
        </p:nvSpPr>
        <p:spPr>
          <a:xfrm>
            <a:off x="2463790" y="5314641"/>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99" name="Freihandform: Form 98">
            <a:extLst>
              <a:ext uri="{FF2B5EF4-FFF2-40B4-BE49-F238E27FC236}">
                <a16:creationId xmlns:a16="http://schemas.microsoft.com/office/drawing/2014/main" id="{DCCEDCD8-113C-4C30-8544-AFA37A430298}"/>
              </a:ext>
            </a:extLst>
          </p:cNvPr>
          <p:cNvSpPr/>
          <p:nvPr/>
        </p:nvSpPr>
        <p:spPr>
          <a:xfrm>
            <a:off x="2574378" y="5314641"/>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1200" dirty="0">
              <a:latin typeface="Liberation Sans" pitchFamily="18"/>
              <a:ea typeface="Noto Sans CJK SC" pitchFamily="2"/>
              <a:cs typeface="Lohit Devanagari" pitchFamily="2"/>
            </a:endParaRPr>
          </a:p>
        </p:txBody>
      </p:sp>
      <p:sp>
        <p:nvSpPr>
          <p:cNvPr id="100" name="Textfeld 99">
            <a:extLst>
              <a:ext uri="{FF2B5EF4-FFF2-40B4-BE49-F238E27FC236}">
                <a16:creationId xmlns:a16="http://schemas.microsoft.com/office/drawing/2014/main" id="{FD6FF904-EBC4-4FFA-9EF6-50594FB897F6}"/>
              </a:ext>
            </a:extLst>
          </p:cNvPr>
          <p:cNvSpPr txBox="1"/>
          <p:nvPr/>
        </p:nvSpPr>
        <p:spPr>
          <a:xfrm>
            <a:off x="2670375" y="5216607"/>
            <a:ext cx="914400" cy="286945"/>
          </a:xfrm>
          <a:prstGeom prst="rect">
            <a:avLst/>
          </a:prstGeom>
          <a:noFill/>
          <a:ln>
            <a:noFill/>
          </a:ln>
        </p:spPr>
        <p:txBody>
          <a:bodyPr vert="horz" wrap="square" lIns="108847" tIns="54423" rIns="108847" bIns="54423" anchorCtr="0" compatLnSpc="0">
            <a:noAutofit/>
          </a:bodyPr>
          <a:lstStyle/>
          <a:p>
            <a:pPr hangingPunct="0"/>
            <a:r>
              <a:rPr lang="en-US" sz="1200" dirty="0">
                <a:solidFill>
                  <a:schemeClr val="tx1">
                    <a:lumMod val="75000"/>
                    <a:lumOff val="25000"/>
                  </a:schemeClr>
                </a:solidFill>
                <a:latin typeface="Liberation Sans" pitchFamily="18"/>
                <a:ea typeface="Noto Sans CJK SC" pitchFamily="2"/>
                <a:cs typeface="Lohit Devanagari" pitchFamily="2"/>
              </a:rPr>
              <a:t>…</a:t>
            </a:r>
          </a:p>
        </p:txBody>
      </p:sp>
      <p:sp>
        <p:nvSpPr>
          <p:cNvPr id="101" name="Freihandform: Form 100">
            <a:extLst>
              <a:ext uri="{FF2B5EF4-FFF2-40B4-BE49-F238E27FC236}">
                <a16:creationId xmlns:a16="http://schemas.microsoft.com/office/drawing/2014/main" id="{6D722FAA-1C33-41BB-86C1-B5867D7CB00F}"/>
              </a:ext>
            </a:extLst>
          </p:cNvPr>
          <p:cNvSpPr/>
          <p:nvPr/>
        </p:nvSpPr>
        <p:spPr>
          <a:xfrm>
            <a:off x="2132822" y="5837373"/>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2" name="Freihandform: Form 101">
            <a:extLst>
              <a:ext uri="{FF2B5EF4-FFF2-40B4-BE49-F238E27FC236}">
                <a16:creationId xmlns:a16="http://schemas.microsoft.com/office/drawing/2014/main" id="{55855F2C-4D04-45C0-BBFC-8BC80B36766A}"/>
              </a:ext>
            </a:extLst>
          </p:cNvPr>
          <p:cNvSpPr/>
          <p:nvPr/>
        </p:nvSpPr>
        <p:spPr>
          <a:xfrm>
            <a:off x="2243410" y="5837373"/>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3" name="Freihandform: Form 102">
            <a:extLst>
              <a:ext uri="{FF2B5EF4-FFF2-40B4-BE49-F238E27FC236}">
                <a16:creationId xmlns:a16="http://schemas.microsoft.com/office/drawing/2014/main" id="{BA65DCBD-3BB4-4A59-A61B-BAA39FAF675A}"/>
              </a:ext>
            </a:extLst>
          </p:cNvPr>
          <p:cNvSpPr/>
          <p:nvPr/>
        </p:nvSpPr>
        <p:spPr>
          <a:xfrm>
            <a:off x="2353998" y="5837373"/>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4" name="Freihandform: Form 103">
            <a:extLst>
              <a:ext uri="{FF2B5EF4-FFF2-40B4-BE49-F238E27FC236}">
                <a16:creationId xmlns:a16="http://schemas.microsoft.com/office/drawing/2014/main" id="{811870B1-5B2B-4017-AE52-8AC522A6D2FA}"/>
              </a:ext>
            </a:extLst>
          </p:cNvPr>
          <p:cNvSpPr/>
          <p:nvPr/>
        </p:nvSpPr>
        <p:spPr>
          <a:xfrm>
            <a:off x="2464587" y="5837373"/>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5" name="Freihandform: Form 104">
            <a:extLst>
              <a:ext uri="{FF2B5EF4-FFF2-40B4-BE49-F238E27FC236}">
                <a16:creationId xmlns:a16="http://schemas.microsoft.com/office/drawing/2014/main" id="{2FE0C1EF-3D44-42A8-BE31-873E443C29EC}"/>
              </a:ext>
            </a:extLst>
          </p:cNvPr>
          <p:cNvSpPr/>
          <p:nvPr/>
        </p:nvSpPr>
        <p:spPr>
          <a:xfrm>
            <a:off x="2575175" y="5837373"/>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CC00"/>
          </a:solidFill>
          <a:ln w="0">
            <a:solidFill>
              <a:srgbClr val="2B511A"/>
            </a:solidFill>
            <a:prstDash val="solid"/>
          </a:ln>
        </p:spPr>
        <p:txBody>
          <a:bodyPr vert="horz" wrap="none" lIns="108847" tIns="54423" rIns="108847" bIns="54423" anchor="ctr" anchorCtr="0" compatLnSpc="0">
            <a:noAutofit/>
          </a:bodyPr>
          <a:lstStyle/>
          <a:p>
            <a:pPr hangingPunct="0"/>
            <a:endParaRPr lang="en-US" sz="1200" dirty="0">
              <a:latin typeface="Liberation Sans" pitchFamily="18"/>
              <a:ea typeface="Noto Sans CJK SC" pitchFamily="2"/>
              <a:cs typeface="Lohit Devanagari" pitchFamily="2"/>
            </a:endParaRPr>
          </a:p>
        </p:txBody>
      </p:sp>
      <p:sp>
        <p:nvSpPr>
          <p:cNvPr id="106" name="Textfeld 105">
            <a:extLst>
              <a:ext uri="{FF2B5EF4-FFF2-40B4-BE49-F238E27FC236}">
                <a16:creationId xmlns:a16="http://schemas.microsoft.com/office/drawing/2014/main" id="{263D3945-DBBE-48E4-AD32-030A51694068}"/>
              </a:ext>
            </a:extLst>
          </p:cNvPr>
          <p:cNvSpPr txBox="1"/>
          <p:nvPr/>
        </p:nvSpPr>
        <p:spPr>
          <a:xfrm>
            <a:off x="2670377" y="5739339"/>
            <a:ext cx="914400" cy="286945"/>
          </a:xfrm>
          <a:prstGeom prst="rect">
            <a:avLst/>
          </a:prstGeom>
          <a:noFill/>
          <a:ln>
            <a:noFill/>
          </a:ln>
        </p:spPr>
        <p:txBody>
          <a:bodyPr vert="horz" wrap="square" lIns="108847" tIns="54423" rIns="108847" bIns="54423" anchorCtr="0" compatLnSpc="0">
            <a:noAutofit/>
          </a:bodyPr>
          <a:lstStyle/>
          <a:p>
            <a:pPr hangingPunct="0"/>
            <a:r>
              <a:rPr lang="en-US" sz="1200" dirty="0">
                <a:solidFill>
                  <a:schemeClr val="tx1">
                    <a:lumMod val="75000"/>
                    <a:lumOff val="25000"/>
                  </a:schemeClr>
                </a:solidFill>
                <a:latin typeface="Liberation Sans" pitchFamily="18"/>
                <a:ea typeface="Noto Sans CJK SC" pitchFamily="2"/>
                <a:cs typeface="Lohit Devanagari" pitchFamily="2"/>
              </a:rPr>
              <a:t>…</a:t>
            </a:r>
          </a:p>
        </p:txBody>
      </p:sp>
      <p:cxnSp>
        <p:nvCxnSpPr>
          <p:cNvPr id="108" name="Gerader Verbinder 107">
            <a:extLst>
              <a:ext uri="{FF2B5EF4-FFF2-40B4-BE49-F238E27FC236}">
                <a16:creationId xmlns:a16="http://schemas.microsoft.com/office/drawing/2014/main" id="{E653E9D6-27A0-4E38-9970-CDFC34902EAE}"/>
              </a:ext>
            </a:extLst>
          </p:cNvPr>
          <p:cNvCxnSpPr/>
          <p:nvPr/>
        </p:nvCxnSpPr>
        <p:spPr>
          <a:xfrm>
            <a:off x="1948073" y="4556275"/>
            <a:ext cx="0" cy="164872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9" name="Textfeld 108">
            <a:extLst>
              <a:ext uri="{FF2B5EF4-FFF2-40B4-BE49-F238E27FC236}">
                <a16:creationId xmlns:a16="http://schemas.microsoft.com/office/drawing/2014/main" id="{4B79FE2B-CD59-4035-A209-E35F9D54AF0D}"/>
              </a:ext>
            </a:extLst>
          </p:cNvPr>
          <p:cNvSpPr txBox="1"/>
          <p:nvPr/>
        </p:nvSpPr>
        <p:spPr>
          <a:xfrm>
            <a:off x="527972" y="4980973"/>
            <a:ext cx="1309510" cy="523220"/>
          </a:xfrm>
          <a:prstGeom prst="rect">
            <a:avLst/>
          </a:prstGeom>
          <a:noFill/>
        </p:spPr>
        <p:txBody>
          <a:bodyPr wrap="square" rtlCol="0">
            <a:spAutoFit/>
          </a:bodyPr>
          <a:lstStyle/>
          <a:p>
            <a:pPr algn="ctr"/>
            <a:r>
              <a:rPr lang="en-US" sz="1400" dirty="0"/>
              <a:t>vocabulary size</a:t>
            </a:r>
          </a:p>
          <a:p>
            <a:pPr algn="ctr"/>
            <a:r>
              <a:rPr lang="en-US" sz="1400" dirty="0"/>
              <a:t>50,000</a:t>
            </a:r>
          </a:p>
        </p:txBody>
      </p:sp>
      <p:cxnSp>
        <p:nvCxnSpPr>
          <p:cNvPr id="130" name="Gerader Verbinder 129">
            <a:extLst>
              <a:ext uri="{FF2B5EF4-FFF2-40B4-BE49-F238E27FC236}">
                <a16:creationId xmlns:a16="http://schemas.microsoft.com/office/drawing/2014/main" id="{691E9C9B-9714-4DDA-9206-8BD1EAAF1B14}"/>
              </a:ext>
            </a:extLst>
          </p:cNvPr>
          <p:cNvCxnSpPr>
            <a:cxnSpLocks/>
          </p:cNvCxnSpPr>
          <p:nvPr/>
        </p:nvCxnSpPr>
        <p:spPr>
          <a:xfrm flipH="1">
            <a:off x="2132025" y="6357402"/>
            <a:ext cx="55294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5" name="Textfeld 134">
            <a:extLst>
              <a:ext uri="{FF2B5EF4-FFF2-40B4-BE49-F238E27FC236}">
                <a16:creationId xmlns:a16="http://schemas.microsoft.com/office/drawing/2014/main" id="{0C318290-A6C9-4BBB-AC0D-C4B4E27AA1CD}"/>
              </a:ext>
            </a:extLst>
          </p:cNvPr>
          <p:cNvSpPr txBox="1"/>
          <p:nvPr/>
        </p:nvSpPr>
        <p:spPr>
          <a:xfrm>
            <a:off x="1764358" y="6388875"/>
            <a:ext cx="1309510" cy="523220"/>
          </a:xfrm>
          <a:prstGeom prst="rect">
            <a:avLst/>
          </a:prstGeom>
          <a:noFill/>
        </p:spPr>
        <p:txBody>
          <a:bodyPr wrap="square" rtlCol="0">
            <a:spAutoFit/>
          </a:bodyPr>
          <a:lstStyle/>
          <a:p>
            <a:pPr algn="ctr"/>
            <a:r>
              <a:rPr lang="en-US" sz="1400" dirty="0"/>
              <a:t>embedding size</a:t>
            </a:r>
          </a:p>
          <a:p>
            <a:pPr algn="ctr"/>
            <a:r>
              <a:rPr lang="en-US" sz="1400" dirty="0"/>
              <a:t>512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4B6742-F3B6-40C6-9689-3ED599D8FD1D}"/>
              </a:ext>
            </a:extLst>
          </p:cNvPr>
          <p:cNvSpPr>
            <a:spLocks noGrp="1"/>
          </p:cNvSpPr>
          <p:nvPr>
            <p:ph type="title"/>
          </p:nvPr>
        </p:nvSpPr>
        <p:spPr/>
        <p:txBody>
          <a:bodyPr/>
          <a:lstStyle/>
          <a:p>
            <a:r>
              <a:rPr lang="en-US" dirty="0"/>
              <a:t>Key Components</a:t>
            </a:r>
          </a:p>
        </p:txBody>
      </p:sp>
      <p:pic>
        <p:nvPicPr>
          <p:cNvPr id="14" name="Inhaltsplatzhalter 13">
            <a:extLst>
              <a:ext uri="{FF2B5EF4-FFF2-40B4-BE49-F238E27FC236}">
                <a16:creationId xmlns:a16="http://schemas.microsoft.com/office/drawing/2014/main" id="{7DB8FAD3-11B1-4E8F-BD04-E3B7082467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79750" y="200025"/>
            <a:ext cx="4566500" cy="6535738"/>
          </a:xfrm>
        </p:spPr>
      </p:pic>
      <p:sp>
        <p:nvSpPr>
          <p:cNvPr id="12" name="Inhaltsplatzhalter 11">
            <a:extLst>
              <a:ext uri="{FF2B5EF4-FFF2-40B4-BE49-F238E27FC236}">
                <a16:creationId xmlns:a16="http://schemas.microsoft.com/office/drawing/2014/main" id="{E1FF065A-51C4-4BE2-B160-6F6390CA33C6}"/>
              </a:ext>
            </a:extLst>
          </p:cNvPr>
          <p:cNvSpPr>
            <a:spLocks noGrp="1"/>
          </p:cNvSpPr>
          <p:nvPr>
            <p:ph sz="half" idx="1"/>
          </p:nvPr>
        </p:nvSpPr>
        <p:spPr/>
        <p:txBody>
          <a:bodyPr>
            <a:normAutofit lnSpcReduction="10000"/>
          </a:bodyPr>
          <a:lstStyle/>
          <a:p>
            <a:r>
              <a:rPr lang="en-US" dirty="0">
                <a:solidFill>
                  <a:schemeClr val="bg1">
                    <a:lumMod val="50000"/>
                  </a:schemeClr>
                </a:solidFill>
              </a:rPr>
              <a:t>Encoder &amp; Decoder</a:t>
            </a:r>
          </a:p>
          <a:p>
            <a:r>
              <a:rPr lang="en-US" dirty="0">
                <a:solidFill>
                  <a:schemeClr val="bg1">
                    <a:lumMod val="50000"/>
                  </a:schemeClr>
                </a:solidFill>
              </a:rPr>
              <a:t>Input Embedding</a:t>
            </a:r>
          </a:p>
          <a:p>
            <a:r>
              <a:rPr lang="en-US" b="1" dirty="0"/>
              <a:t>Next Token Classifier</a:t>
            </a:r>
          </a:p>
          <a:p>
            <a:r>
              <a:rPr lang="en-US" dirty="0">
                <a:solidFill>
                  <a:schemeClr val="bg1">
                    <a:lumMod val="50000"/>
                  </a:schemeClr>
                </a:solidFill>
              </a:rPr>
              <a:t>Auto-Regressive Decoder</a:t>
            </a:r>
          </a:p>
          <a:p>
            <a:r>
              <a:rPr lang="en-US" dirty="0">
                <a:solidFill>
                  <a:schemeClr val="bg1">
                    <a:lumMod val="50000"/>
                  </a:schemeClr>
                </a:solidFill>
              </a:rPr>
              <a:t>Encoder-Decoder Attention</a:t>
            </a:r>
          </a:p>
          <a:p>
            <a:r>
              <a:rPr lang="en-US" dirty="0">
                <a:solidFill>
                  <a:schemeClr val="bg1">
                    <a:lumMod val="50000"/>
                  </a:schemeClr>
                </a:solidFill>
              </a:rPr>
              <a:t>Self-Attention</a:t>
            </a:r>
          </a:p>
          <a:p>
            <a:r>
              <a:rPr lang="en-US" dirty="0">
                <a:solidFill>
                  <a:schemeClr val="bg1">
                    <a:lumMod val="50000"/>
                  </a:schemeClr>
                </a:solidFill>
              </a:rPr>
              <a:t>Feed-Forward Layer</a:t>
            </a:r>
          </a:p>
          <a:p>
            <a:r>
              <a:rPr lang="en-US" dirty="0">
                <a:solidFill>
                  <a:schemeClr val="bg1">
                    <a:lumMod val="50000"/>
                  </a:schemeClr>
                </a:solidFill>
              </a:rPr>
              <a:t>Residual &amp; Normalization</a:t>
            </a:r>
          </a:p>
          <a:p>
            <a:r>
              <a:rPr lang="en-US" dirty="0">
                <a:solidFill>
                  <a:schemeClr val="bg1">
                    <a:lumMod val="50000"/>
                  </a:schemeClr>
                </a:solidFill>
              </a:rPr>
              <a:t>Positional Encoding</a:t>
            </a:r>
          </a:p>
          <a:p>
            <a:pPr marL="0" indent="0">
              <a:buNone/>
            </a:pPr>
            <a:endParaRPr lang="en-US" dirty="0"/>
          </a:p>
        </p:txBody>
      </p:sp>
      <p:sp>
        <p:nvSpPr>
          <p:cNvPr id="27" name="Rechteck 26">
            <a:extLst>
              <a:ext uri="{FF2B5EF4-FFF2-40B4-BE49-F238E27FC236}">
                <a16:creationId xmlns:a16="http://schemas.microsoft.com/office/drawing/2014/main" id="{EC7F8736-EBCF-42D2-89A6-B41BB760B91B}"/>
              </a:ext>
            </a:extLst>
          </p:cNvPr>
          <p:cNvSpPr/>
          <p:nvPr/>
        </p:nvSpPr>
        <p:spPr>
          <a:xfrm>
            <a:off x="8676574" y="122237"/>
            <a:ext cx="1644044" cy="1444345"/>
          </a:xfrm>
          <a:prstGeom prst="rect">
            <a:avLst/>
          </a:prstGeom>
          <a:solidFill>
            <a:srgbClr val="FFD966">
              <a:alpha val="2509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62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ihandform: Form 1">
            <a:extLst>
              <a:ext uri="{FF2B5EF4-FFF2-40B4-BE49-F238E27FC236}">
                <a16:creationId xmlns:a16="http://schemas.microsoft.com/office/drawing/2014/main" id="{98B4B40B-2C0B-458E-90C0-7C7F5E2F0674}"/>
              </a:ext>
            </a:extLst>
          </p:cNvPr>
          <p:cNvSpPr/>
          <p:nvPr/>
        </p:nvSpPr>
        <p:spPr>
          <a:xfrm>
            <a:off x="4313151" y="2764704"/>
            <a:ext cx="3649408" cy="167884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29160">
            <a:solidFill>
              <a:srgbClr val="3465A4"/>
            </a:solidFill>
            <a:prstDash val="solid"/>
          </a:ln>
        </p:spPr>
        <p:txBody>
          <a:bodyPr vert="horz" wrap="none" lIns="126697" tIns="72274" rIns="126697" bIns="72274"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 name="Freihandform: Form 2">
            <a:extLst>
              <a:ext uri="{FF2B5EF4-FFF2-40B4-BE49-F238E27FC236}">
                <a16:creationId xmlns:a16="http://schemas.microsoft.com/office/drawing/2014/main" id="{534A29DD-CDF7-47BE-B1DE-2D6F064E0DBD}"/>
              </a:ext>
            </a:extLst>
          </p:cNvPr>
          <p:cNvSpPr/>
          <p:nvPr/>
        </p:nvSpPr>
        <p:spPr>
          <a:xfrm>
            <a:off x="4423740" y="2875291"/>
            <a:ext cx="1548233" cy="143764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C2E0AE"/>
          </a:solidFill>
          <a:ln w="0">
            <a:solidFill>
              <a:srgbClr val="3465A4"/>
            </a:solidFill>
            <a:prstDash val="solid"/>
          </a:ln>
        </p:spPr>
        <p:txBody>
          <a:bodyPr vert="horz" wrap="none" lIns="108847" tIns="54423" rIns="108847" bIns="54423" anchor="ctr" anchorCtr="0" compatLnSpc="0">
            <a:noAutofit/>
          </a:bodyPr>
          <a:lstStyle/>
          <a:p>
            <a:pPr algn="ctr" hangingPunct="0"/>
            <a:r>
              <a:rPr lang="en-US" sz="1935" dirty="0">
                <a:latin typeface="Liberation Sans" pitchFamily="18"/>
                <a:ea typeface="Noto Sans CJK SC" pitchFamily="2"/>
                <a:cs typeface="Lohit Devanagari" pitchFamily="2"/>
              </a:rPr>
              <a:t>Encoder</a:t>
            </a:r>
          </a:p>
        </p:txBody>
      </p:sp>
      <p:sp>
        <p:nvSpPr>
          <p:cNvPr id="4" name="Freihandform: Form 3">
            <a:extLst>
              <a:ext uri="{FF2B5EF4-FFF2-40B4-BE49-F238E27FC236}">
                <a16:creationId xmlns:a16="http://schemas.microsoft.com/office/drawing/2014/main" id="{FA5377E1-7785-4983-B573-935C201F95F7}"/>
              </a:ext>
            </a:extLst>
          </p:cNvPr>
          <p:cNvSpPr/>
          <p:nvPr/>
        </p:nvSpPr>
        <p:spPr>
          <a:xfrm>
            <a:off x="6303738" y="2875291"/>
            <a:ext cx="1548233" cy="143764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FCCE4"/>
          </a:solidFill>
          <a:ln w="0">
            <a:solidFill>
              <a:srgbClr val="3465A4"/>
            </a:solidFill>
            <a:prstDash val="solid"/>
          </a:ln>
        </p:spPr>
        <p:txBody>
          <a:bodyPr vert="horz" wrap="none" lIns="108847" tIns="54423" rIns="108847" bIns="54423" anchor="ctr" anchorCtr="0" compatLnSpc="0">
            <a:noAutofit/>
          </a:bodyPr>
          <a:lstStyle/>
          <a:p>
            <a:pPr algn="ctr" hangingPunct="0"/>
            <a:r>
              <a:rPr lang="en-US" sz="1935" dirty="0">
                <a:latin typeface="Liberation Sans" pitchFamily="18"/>
                <a:ea typeface="Noto Sans CJK SC" pitchFamily="2"/>
                <a:cs typeface="Lohit Devanagari" pitchFamily="2"/>
              </a:rPr>
              <a:t>Decoder</a:t>
            </a:r>
          </a:p>
        </p:txBody>
      </p:sp>
      <p:sp>
        <p:nvSpPr>
          <p:cNvPr id="5" name="Gerader Verbinder 4">
            <a:extLst>
              <a:ext uri="{FF2B5EF4-FFF2-40B4-BE49-F238E27FC236}">
                <a16:creationId xmlns:a16="http://schemas.microsoft.com/office/drawing/2014/main" id="{2EA2042B-738D-42A5-AB06-D93C311BB412}"/>
              </a:ext>
            </a:extLst>
          </p:cNvPr>
          <p:cNvSpPr/>
          <p:nvPr/>
        </p:nvSpPr>
        <p:spPr>
          <a:xfrm>
            <a:off x="5904924" y="3603257"/>
            <a:ext cx="451060" cy="0"/>
          </a:xfrm>
          <a:prstGeom prst="line">
            <a:avLst/>
          </a:prstGeom>
          <a:noFill/>
          <a:ln w="19080">
            <a:solidFill>
              <a:srgbClr val="000000"/>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grpSp>
        <p:nvGrpSpPr>
          <p:cNvPr id="6" name="Gruppieren 5">
            <a:extLst>
              <a:ext uri="{FF2B5EF4-FFF2-40B4-BE49-F238E27FC236}">
                <a16:creationId xmlns:a16="http://schemas.microsoft.com/office/drawing/2014/main" id="{838931DF-1B44-46F3-9B3F-EEBD9A292ED4}"/>
              </a:ext>
            </a:extLst>
          </p:cNvPr>
          <p:cNvGrpSpPr/>
          <p:nvPr/>
        </p:nvGrpSpPr>
        <p:grpSpPr>
          <a:xfrm>
            <a:off x="1345122" y="2871179"/>
            <a:ext cx="2857441" cy="1220583"/>
            <a:chOff x="1112040" y="2374039"/>
            <a:chExt cx="2362680" cy="1009241"/>
          </a:xfrm>
        </p:grpSpPr>
        <p:sp>
          <p:nvSpPr>
            <p:cNvPr id="7" name="Freihandform: Form 6">
              <a:extLst>
                <a:ext uri="{FF2B5EF4-FFF2-40B4-BE49-F238E27FC236}">
                  <a16:creationId xmlns:a16="http://schemas.microsoft.com/office/drawing/2014/main" id="{5F762E24-CC49-4C1B-A712-E3CF161BC81C}"/>
                </a:ext>
              </a:extLst>
            </p:cNvPr>
            <p:cNvSpPr/>
            <p:nvPr/>
          </p:nvSpPr>
          <p:spPr>
            <a:xfrm>
              <a:off x="1112040" y="2638440"/>
              <a:ext cx="1920239" cy="7448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80">
              <a:solidFill>
                <a:srgbClr val="579835"/>
              </a:solidFill>
              <a:prstDash val="solid"/>
            </a:ln>
          </p:spPr>
          <p:txBody>
            <a:bodyPr vert="horz" wrap="none" lIns="120167" tIns="65743" rIns="120167" bIns="6574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8" name="Textfeld 7">
              <a:extLst>
                <a:ext uri="{FF2B5EF4-FFF2-40B4-BE49-F238E27FC236}">
                  <a16:creationId xmlns:a16="http://schemas.microsoft.com/office/drawing/2014/main" id="{17ADF396-078E-4718-A448-11E8C5517DAB}"/>
                </a:ext>
              </a:extLst>
            </p:cNvPr>
            <p:cNvSpPr txBox="1"/>
            <p:nvPr/>
          </p:nvSpPr>
          <p:spPr>
            <a:xfrm>
              <a:off x="1114200" y="2374039"/>
              <a:ext cx="643385" cy="267799"/>
            </a:xfrm>
            <a:prstGeom prst="rect">
              <a:avLst/>
            </a:prstGeom>
            <a:noFill/>
            <a:ln>
              <a:noFill/>
            </a:ln>
          </p:spPr>
          <p:txBody>
            <a:bodyPr vert="horz" wrap="none" lIns="108847" tIns="54423" rIns="108847" bIns="54423" anchor="ctr" anchorCtr="0" compatLnSpc="0">
              <a:spAutoFit/>
            </a:bodyPr>
            <a:lstStyle/>
            <a:p>
              <a:pPr hangingPunct="0"/>
              <a:r>
                <a:rPr lang="en-US" sz="1451" dirty="0">
                  <a:solidFill>
                    <a:srgbClr val="579835"/>
                  </a:solidFill>
                  <a:latin typeface="Liberation Sans" pitchFamily="18"/>
                  <a:ea typeface="Noto Sans CJK SC" pitchFamily="2"/>
                  <a:cs typeface="Lohit Devanagari" pitchFamily="2"/>
                </a:rPr>
                <a:t>INPUT</a:t>
              </a:r>
            </a:p>
          </p:txBody>
        </p:sp>
        <p:grpSp>
          <p:nvGrpSpPr>
            <p:cNvPr id="9" name="Gruppieren 8">
              <a:extLst>
                <a:ext uri="{FF2B5EF4-FFF2-40B4-BE49-F238E27FC236}">
                  <a16:creationId xmlns:a16="http://schemas.microsoft.com/office/drawing/2014/main" id="{EC20E747-91A1-4352-8F46-DABA85D52BA5}"/>
                </a:ext>
              </a:extLst>
            </p:cNvPr>
            <p:cNvGrpSpPr/>
            <p:nvPr/>
          </p:nvGrpSpPr>
          <p:grpSpPr>
            <a:xfrm>
              <a:off x="2392200" y="2871000"/>
              <a:ext cx="457200" cy="91440"/>
              <a:chOff x="2392200" y="2871000"/>
              <a:chExt cx="457200" cy="91440"/>
            </a:xfrm>
          </p:grpSpPr>
          <p:sp>
            <p:nvSpPr>
              <p:cNvPr id="10" name="Freihandform: Form 9">
                <a:extLst>
                  <a:ext uri="{FF2B5EF4-FFF2-40B4-BE49-F238E27FC236}">
                    <a16:creationId xmlns:a16="http://schemas.microsoft.com/office/drawing/2014/main" id="{EB977BF8-48A9-4D9B-95F1-E694699D0297}"/>
                  </a:ext>
                </a:extLst>
              </p:cNvPr>
              <p:cNvSpPr/>
              <p:nvPr/>
            </p:nvSpPr>
            <p:spPr>
              <a:xfrm>
                <a:off x="239220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1" name="Freihandform: Form 10">
                <a:extLst>
                  <a:ext uri="{FF2B5EF4-FFF2-40B4-BE49-F238E27FC236}">
                    <a16:creationId xmlns:a16="http://schemas.microsoft.com/office/drawing/2014/main" id="{668428AF-7955-498E-ACD3-6AC5DAA596A6}"/>
                  </a:ext>
                </a:extLst>
              </p:cNvPr>
              <p:cNvSpPr/>
              <p:nvPr/>
            </p:nvSpPr>
            <p:spPr>
              <a:xfrm>
                <a:off x="248364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2" name="Freihandform: Form 11">
                <a:extLst>
                  <a:ext uri="{FF2B5EF4-FFF2-40B4-BE49-F238E27FC236}">
                    <a16:creationId xmlns:a16="http://schemas.microsoft.com/office/drawing/2014/main" id="{27DDA0C1-E346-4AC4-AF7D-B103C9B6E1BB}"/>
                  </a:ext>
                </a:extLst>
              </p:cNvPr>
              <p:cNvSpPr/>
              <p:nvPr/>
            </p:nvSpPr>
            <p:spPr>
              <a:xfrm>
                <a:off x="257508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3" name="Freihandform: Form 12">
                <a:extLst>
                  <a:ext uri="{FF2B5EF4-FFF2-40B4-BE49-F238E27FC236}">
                    <a16:creationId xmlns:a16="http://schemas.microsoft.com/office/drawing/2014/main" id="{73D01821-51B1-4FAC-8DFF-D79376111577}"/>
                  </a:ext>
                </a:extLst>
              </p:cNvPr>
              <p:cNvSpPr/>
              <p:nvPr/>
            </p:nvSpPr>
            <p:spPr>
              <a:xfrm>
                <a:off x="266652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4" name="Freihandform: Form 13">
                <a:extLst>
                  <a:ext uri="{FF2B5EF4-FFF2-40B4-BE49-F238E27FC236}">
                    <a16:creationId xmlns:a16="http://schemas.microsoft.com/office/drawing/2014/main" id="{55172A36-62BD-4AC4-90B2-A30BC56E62B3}"/>
                  </a:ext>
                </a:extLst>
              </p:cNvPr>
              <p:cNvSpPr/>
              <p:nvPr/>
            </p:nvSpPr>
            <p:spPr>
              <a:xfrm>
                <a:off x="275796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15" name="Gruppieren 14">
              <a:extLst>
                <a:ext uri="{FF2B5EF4-FFF2-40B4-BE49-F238E27FC236}">
                  <a16:creationId xmlns:a16="http://schemas.microsoft.com/office/drawing/2014/main" id="{E0A39B87-C33D-4B16-A943-0A40DB2F7165}"/>
                </a:ext>
              </a:extLst>
            </p:cNvPr>
            <p:cNvGrpSpPr/>
            <p:nvPr/>
          </p:nvGrpSpPr>
          <p:grpSpPr>
            <a:xfrm>
              <a:off x="1843559" y="2871000"/>
              <a:ext cx="457201" cy="91440"/>
              <a:chOff x="1843559" y="2871000"/>
              <a:chExt cx="457201" cy="91440"/>
            </a:xfrm>
          </p:grpSpPr>
          <p:sp>
            <p:nvSpPr>
              <p:cNvPr id="16" name="Freihandform: Form 15">
                <a:extLst>
                  <a:ext uri="{FF2B5EF4-FFF2-40B4-BE49-F238E27FC236}">
                    <a16:creationId xmlns:a16="http://schemas.microsoft.com/office/drawing/2014/main" id="{EE702CAB-BF19-44E2-B921-D3319B3ECDC2}"/>
                  </a:ext>
                </a:extLst>
              </p:cNvPr>
              <p:cNvSpPr/>
              <p:nvPr/>
            </p:nvSpPr>
            <p:spPr>
              <a:xfrm>
                <a:off x="1843559"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7" name="Freihandform: Form 16">
                <a:extLst>
                  <a:ext uri="{FF2B5EF4-FFF2-40B4-BE49-F238E27FC236}">
                    <a16:creationId xmlns:a16="http://schemas.microsoft.com/office/drawing/2014/main" id="{2AC15926-39D1-418A-A393-E5C86EF06B7F}"/>
                  </a:ext>
                </a:extLst>
              </p:cNvPr>
              <p:cNvSpPr/>
              <p:nvPr/>
            </p:nvSpPr>
            <p:spPr>
              <a:xfrm>
                <a:off x="193500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8" name="Freihandform: Form 17">
                <a:extLst>
                  <a:ext uri="{FF2B5EF4-FFF2-40B4-BE49-F238E27FC236}">
                    <a16:creationId xmlns:a16="http://schemas.microsoft.com/office/drawing/2014/main" id="{60C296E8-DF11-4AD1-9CA4-DE1B754DC339}"/>
                  </a:ext>
                </a:extLst>
              </p:cNvPr>
              <p:cNvSpPr/>
              <p:nvPr/>
            </p:nvSpPr>
            <p:spPr>
              <a:xfrm>
                <a:off x="2026439"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9" name="Freihandform: Form 18">
                <a:extLst>
                  <a:ext uri="{FF2B5EF4-FFF2-40B4-BE49-F238E27FC236}">
                    <a16:creationId xmlns:a16="http://schemas.microsoft.com/office/drawing/2014/main" id="{72FEDFBB-CB75-4298-8546-9F81A0BCD5B3}"/>
                  </a:ext>
                </a:extLst>
              </p:cNvPr>
              <p:cNvSpPr/>
              <p:nvPr/>
            </p:nvSpPr>
            <p:spPr>
              <a:xfrm>
                <a:off x="211788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0" name="Freihandform: Form 19">
                <a:extLst>
                  <a:ext uri="{FF2B5EF4-FFF2-40B4-BE49-F238E27FC236}">
                    <a16:creationId xmlns:a16="http://schemas.microsoft.com/office/drawing/2014/main" id="{F4A8F99A-FBBA-4085-8386-870C1C4681E5}"/>
                  </a:ext>
                </a:extLst>
              </p:cNvPr>
              <p:cNvSpPr/>
              <p:nvPr/>
            </p:nvSpPr>
            <p:spPr>
              <a:xfrm>
                <a:off x="220932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21" name="Gruppieren 20">
              <a:extLst>
                <a:ext uri="{FF2B5EF4-FFF2-40B4-BE49-F238E27FC236}">
                  <a16:creationId xmlns:a16="http://schemas.microsoft.com/office/drawing/2014/main" id="{93E626FD-5FA1-4660-B248-BEBE598F934A}"/>
                </a:ext>
              </a:extLst>
            </p:cNvPr>
            <p:cNvGrpSpPr/>
            <p:nvPr/>
          </p:nvGrpSpPr>
          <p:grpSpPr>
            <a:xfrm>
              <a:off x="1294920" y="2871000"/>
              <a:ext cx="457199" cy="91440"/>
              <a:chOff x="1294920" y="2871000"/>
              <a:chExt cx="457199" cy="91440"/>
            </a:xfrm>
          </p:grpSpPr>
          <p:sp>
            <p:nvSpPr>
              <p:cNvPr id="22" name="Freihandform: Form 21">
                <a:extLst>
                  <a:ext uri="{FF2B5EF4-FFF2-40B4-BE49-F238E27FC236}">
                    <a16:creationId xmlns:a16="http://schemas.microsoft.com/office/drawing/2014/main" id="{02A5DC0D-5BA2-4271-B451-7B52D34BF17D}"/>
                  </a:ext>
                </a:extLst>
              </p:cNvPr>
              <p:cNvSpPr/>
              <p:nvPr/>
            </p:nvSpPr>
            <p:spPr>
              <a:xfrm>
                <a:off x="129492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3" name="Freihandform: Form 22">
                <a:extLst>
                  <a:ext uri="{FF2B5EF4-FFF2-40B4-BE49-F238E27FC236}">
                    <a16:creationId xmlns:a16="http://schemas.microsoft.com/office/drawing/2014/main" id="{BC792809-BA72-4C5D-99DF-0111F6FD7926}"/>
                  </a:ext>
                </a:extLst>
              </p:cNvPr>
              <p:cNvSpPr/>
              <p:nvPr/>
            </p:nvSpPr>
            <p:spPr>
              <a:xfrm>
                <a:off x="1386359"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4" name="Freihandform: Form 23">
                <a:extLst>
                  <a:ext uri="{FF2B5EF4-FFF2-40B4-BE49-F238E27FC236}">
                    <a16:creationId xmlns:a16="http://schemas.microsoft.com/office/drawing/2014/main" id="{1E66906A-5D95-43B0-B59F-D8CF040A8788}"/>
                  </a:ext>
                </a:extLst>
              </p:cNvPr>
              <p:cNvSpPr/>
              <p:nvPr/>
            </p:nvSpPr>
            <p:spPr>
              <a:xfrm>
                <a:off x="1477799"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5" name="Freihandform: Form 24">
                <a:extLst>
                  <a:ext uri="{FF2B5EF4-FFF2-40B4-BE49-F238E27FC236}">
                    <a16:creationId xmlns:a16="http://schemas.microsoft.com/office/drawing/2014/main" id="{042FA825-DA3B-4C6B-A999-3B047D520B80}"/>
                  </a:ext>
                </a:extLst>
              </p:cNvPr>
              <p:cNvSpPr/>
              <p:nvPr/>
            </p:nvSpPr>
            <p:spPr>
              <a:xfrm>
                <a:off x="1569240"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6" name="Freihandform: Form 25">
                <a:extLst>
                  <a:ext uri="{FF2B5EF4-FFF2-40B4-BE49-F238E27FC236}">
                    <a16:creationId xmlns:a16="http://schemas.microsoft.com/office/drawing/2014/main" id="{69727293-C56C-4CC2-9BFA-C43D3CC41898}"/>
                  </a:ext>
                </a:extLst>
              </p:cNvPr>
              <p:cNvSpPr/>
              <p:nvPr/>
            </p:nvSpPr>
            <p:spPr>
              <a:xfrm>
                <a:off x="1660679" y="28710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sp>
          <p:nvSpPr>
            <p:cNvPr id="27" name="Textfeld 26">
              <a:extLst>
                <a:ext uri="{FF2B5EF4-FFF2-40B4-BE49-F238E27FC236}">
                  <a16:creationId xmlns:a16="http://schemas.microsoft.com/office/drawing/2014/main" id="{7211D7B0-A4A6-4B62-ABA0-53DF8A3141EC}"/>
                </a:ext>
              </a:extLst>
            </p:cNvPr>
            <p:cNvSpPr txBox="1"/>
            <p:nvPr/>
          </p:nvSpPr>
          <p:spPr>
            <a:xfrm>
              <a:off x="1244454" y="2962439"/>
              <a:ext cx="558132" cy="326807"/>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62A73B"/>
                  </a:solidFill>
                  <a:latin typeface="Liberation Sans" pitchFamily="18"/>
                  <a:ea typeface="Noto Sans CJK SC" pitchFamily="2"/>
                  <a:cs typeface="Lohit Devanagari" pitchFamily="2"/>
                </a:rPr>
                <a:t>how</a:t>
              </a:r>
            </a:p>
          </p:txBody>
        </p:sp>
        <p:sp>
          <p:nvSpPr>
            <p:cNvPr id="28" name="Textfeld 27">
              <a:extLst>
                <a:ext uri="{FF2B5EF4-FFF2-40B4-BE49-F238E27FC236}">
                  <a16:creationId xmlns:a16="http://schemas.microsoft.com/office/drawing/2014/main" id="{4000DB34-887B-4BC6-9693-709152989348}"/>
                </a:ext>
              </a:extLst>
            </p:cNvPr>
            <p:cNvSpPr txBox="1"/>
            <p:nvPr/>
          </p:nvSpPr>
          <p:spPr>
            <a:xfrm>
              <a:off x="1833016" y="2962439"/>
              <a:ext cx="478287" cy="326807"/>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62A73B"/>
                  </a:solidFill>
                  <a:latin typeface="Liberation Sans" pitchFamily="18"/>
                  <a:ea typeface="Noto Sans CJK SC" pitchFamily="2"/>
                  <a:cs typeface="Lohit Devanagari" pitchFamily="2"/>
                </a:rPr>
                <a:t>are</a:t>
              </a:r>
            </a:p>
          </p:txBody>
        </p:sp>
        <p:sp>
          <p:nvSpPr>
            <p:cNvPr id="29" name="Textfeld 28">
              <a:extLst>
                <a:ext uri="{FF2B5EF4-FFF2-40B4-BE49-F238E27FC236}">
                  <a16:creationId xmlns:a16="http://schemas.microsoft.com/office/drawing/2014/main" id="{AC64126C-F60E-4326-81A8-93F5B05D121B}"/>
                </a:ext>
              </a:extLst>
            </p:cNvPr>
            <p:cNvSpPr txBox="1"/>
            <p:nvPr/>
          </p:nvSpPr>
          <p:spPr>
            <a:xfrm>
              <a:off x="2364531" y="2962439"/>
              <a:ext cx="512536" cy="326807"/>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62A73B"/>
                  </a:solidFill>
                  <a:latin typeface="Liberation Sans" pitchFamily="18"/>
                  <a:ea typeface="Noto Sans CJK SC" pitchFamily="2"/>
                  <a:cs typeface="Lohit Devanagari" pitchFamily="2"/>
                </a:rPr>
                <a:t>you</a:t>
              </a:r>
            </a:p>
          </p:txBody>
        </p:sp>
        <p:sp>
          <p:nvSpPr>
            <p:cNvPr id="30" name="Gerader Verbinder 29">
              <a:extLst>
                <a:ext uri="{FF2B5EF4-FFF2-40B4-BE49-F238E27FC236}">
                  <a16:creationId xmlns:a16="http://schemas.microsoft.com/office/drawing/2014/main" id="{B9F61166-D3D6-4EF6-B948-E70E9ACD7592}"/>
                </a:ext>
              </a:extLst>
            </p:cNvPr>
            <p:cNvSpPr/>
            <p:nvPr/>
          </p:nvSpPr>
          <p:spPr>
            <a:xfrm>
              <a:off x="3121560" y="2981520"/>
              <a:ext cx="353160" cy="0"/>
            </a:xfrm>
            <a:prstGeom prst="line">
              <a:avLst/>
            </a:prstGeom>
            <a:noFill/>
            <a:ln w="19080">
              <a:solidFill>
                <a:srgbClr val="000000"/>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grpSp>
      <p:sp>
        <p:nvSpPr>
          <p:cNvPr id="31" name="Gerader Verbinder 30">
            <a:extLst>
              <a:ext uri="{FF2B5EF4-FFF2-40B4-BE49-F238E27FC236}">
                <a16:creationId xmlns:a16="http://schemas.microsoft.com/office/drawing/2014/main" id="{4B8E0ACF-8FA7-4E6E-9D99-8F2FE058B2DE}"/>
              </a:ext>
            </a:extLst>
          </p:cNvPr>
          <p:cNvSpPr/>
          <p:nvPr/>
        </p:nvSpPr>
        <p:spPr>
          <a:xfrm>
            <a:off x="7896381" y="3605870"/>
            <a:ext cx="398814" cy="0"/>
          </a:xfrm>
          <a:prstGeom prst="line">
            <a:avLst/>
          </a:prstGeom>
          <a:noFill/>
          <a:ln w="19080">
            <a:solidFill>
              <a:srgbClr val="000000"/>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32" name="Freihandform: Form 31">
            <a:extLst>
              <a:ext uri="{FF2B5EF4-FFF2-40B4-BE49-F238E27FC236}">
                <a16:creationId xmlns:a16="http://schemas.microsoft.com/office/drawing/2014/main" id="{EBD03BC8-DFC0-407C-B69F-7CD8493892CB}"/>
              </a:ext>
            </a:extLst>
          </p:cNvPr>
          <p:cNvSpPr/>
          <p:nvPr/>
        </p:nvSpPr>
        <p:spPr>
          <a:xfrm>
            <a:off x="8405347" y="2991975"/>
            <a:ext cx="3649408" cy="132705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80">
            <a:solidFill>
              <a:srgbClr val="AA55A1"/>
            </a:solidFill>
            <a:prstDash val="solid"/>
          </a:ln>
        </p:spPr>
        <p:txBody>
          <a:bodyPr vert="horz" wrap="none" lIns="120167" tIns="65743" rIns="120167" bIns="6574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3" name="Textfeld 32">
            <a:extLst>
              <a:ext uri="{FF2B5EF4-FFF2-40B4-BE49-F238E27FC236}">
                <a16:creationId xmlns:a16="http://schemas.microsoft.com/office/drawing/2014/main" id="{F7FADB00-DC56-4359-A47B-A0D167FA6931}"/>
              </a:ext>
            </a:extLst>
          </p:cNvPr>
          <p:cNvSpPr txBox="1"/>
          <p:nvPr/>
        </p:nvSpPr>
        <p:spPr>
          <a:xfrm>
            <a:off x="8405348" y="2656099"/>
            <a:ext cx="984838" cy="323878"/>
          </a:xfrm>
          <a:prstGeom prst="rect">
            <a:avLst/>
          </a:prstGeom>
          <a:noFill/>
          <a:ln>
            <a:noFill/>
          </a:ln>
        </p:spPr>
        <p:txBody>
          <a:bodyPr vert="horz" wrap="none" lIns="108847" tIns="54423" rIns="108847" bIns="54423" anchor="ctr" anchorCtr="0" compatLnSpc="0">
            <a:spAutoFit/>
          </a:bodyPr>
          <a:lstStyle/>
          <a:p>
            <a:pPr hangingPunct="0"/>
            <a:r>
              <a:rPr lang="en-US" sz="1451" dirty="0">
                <a:solidFill>
                  <a:srgbClr val="8F187C"/>
                </a:solidFill>
                <a:latin typeface="Liberation Sans" pitchFamily="18"/>
                <a:ea typeface="Noto Sans CJK SC" pitchFamily="2"/>
                <a:cs typeface="Lohit Devanagari" pitchFamily="2"/>
              </a:rPr>
              <a:t>OUTPUT</a:t>
            </a:r>
          </a:p>
        </p:txBody>
      </p:sp>
      <p:sp>
        <p:nvSpPr>
          <p:cNvPr id="34" name="Freihandform: Form 33">
            <a:extLst>
              <a:ext uri="{FF2B5EF4-FFF2-40B4-BE49-F238E27FC236}">
                <a16:creationId xmlns:a16="http://schemas.microsoft.com/office/drawing/2014/main" id="{523C78E0-BC1F-4A3D-9A31-71ABBC7E5422}"/>
              </a:ext>
            </a:extLst>
          </p:cNvPr>
          <p:cNvSpPr/>
          <p:nvPr/>
        </p:nvSpPr>
        <p:spPr>
          <a:xfrm>
            <a:off x="9953581" y="3766092"/>
            <a:ext cx="110588" cy="43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5" name="Freihandform: Form 34">
            <a:extLst>
              <a:ext uri="{FF2B5EF4-FFF2-40B4-BE49-F238E27FC236}">
                <a16:creationId xmlns:a16="http://schemas.microsoft.com/office/drawing/2014/main" id="{C8311466-A4F9-4F72-A90A-6ED64536EE17}"/>
              </a:ext>
            </a:extLst>
          </p:cNvPr>
          <p:cNvSpPr/>
          <p:nvPr/>
        </p:nvSpPr>
        <p:spPr>
          <a:xfrm>
            <a:off x="10064169" y="3766092"/>
            <a:ext cx="110588" cy="43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6" name="Freihandform: Form 35">
            <a:extLst>
              <a:ext uri="{FF2B5EF4-FFF2-40B4-BE49-F238E27FC236}">
                <a16:creationId xmlns:a16="http://schemas.microsoft.com/office/drawing/2014/main" id="{21707143-5148-44B3-9FF3-E3F0367C75DF}"/>
              </a:ext>
            </a:extLst>
          </p:cNvPr>
          <p:cNvSpPr/>
          <p:nvPr/>
        </p:nvSpPr>
        <p:spPr>
          <a:xfrm>
            <a:off x="10174757" y="3655504"/>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7" name="Freihandform: Form 36">
            <a:extLst>
              <a:ext uri="{FF2B5EF4-FFF2-40B4-BE49-F238E27FC236}">
                <a16:creationId xmlns:a16="http://schemas.microsoft.com/office/drawing/2014/main" id="{9577AB3A-8560-45ED-B77A-CE817521F360}"/>
              </a:ext>
            </a:extLst>
          </p:cNvPr>
          <p:cNvSpPr/>
          <p:nvPr/>
        </p:nvSpPr>
        <p:spPr>
          <a:xfrm>
            <a:off x="10285345" y="3323739"/>
            <a:ext cx="110588" cy="44235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8" name="Freihandform: Form 37">
            <a:extLst>
              <a:ext uri="{FF2B5EF4-FFF2-40B4-BE49-F238E27FC236}">
                <a16:creationId xmlns:a16="http://schemas.microsoft.com/office/drawing/2014/main" id="{97C04C98-2CC8-4C4D-BB11-3DE0E2124A5C}"/>
              </a:ext>
            </a:extLst>
          </p:cNvPr>
          <p:cNvSpPr/>
          <p:nvPr/>
        </p:nvSpPr>
        <p:spPr>
          <a:xfrm>
            <a:off x="10395934" y="3766092"/>
            <a:ext cx="110588" cy="43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9" name="Freihandform: Form 38">
            <a:extLst>
              <a:ext uri="{FF2B5EF4-FFF2-40B4-BE49-F238E27FC236}">
                <a16:creationId xmlns:a16="http://schemas.microsoft.com/office/drawing/2014/main" id="{11753798-8F64-4882-B74C-012F01319EDD}"/>
              </a:ext>
            </a:extLst>
          </p:cNvPr>
          <p:cNvSpPr/>
          <p:nvPr/>
        </p:nvSpPr>
        <p:spPr>
          <a:xfrm flipV="1">
            <a:off x="10617110" y="3759995"/>
            <a:ext cx="110588" cy="43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0" name="Freihandform: Form 39">
            <a:extLst>
              <a:ext uri="{FF2B5EF4-FFF2-40B4-BE49-F238E27FC236}">
                <a16:creationId xmlns:a16="http://schemas.microsoft.com/office/drawing/2014/main" id="{C026943F-51BF-4105-A023-1FBAC39B4E6D}"/>
              </a:ext>
            </a:extLst>
          </p:cNvPr>
          <p:cNvSpPr/>
          <p:nvPr/>
        </p:nvSpPr>
        <p:spPr>
          <a:xfrm>
            <a:off x="10727698" y="3766092"/>
            <a:ext cx="110588" cy="43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1" name="Freihandform: Form 40">
            <a:extLst>
              <a:ext uri="{FF2B5EF4-FFF2-40B4-BE49-F238E27FC236}">
                <a16:creationId xmlns:a16="http://schemas.microsoft.com/office/drawing/2014/main" id="{5689558C-BAF6-42E0-805B-F3769323765B}"/>
              </a:ext>
            </a:extLst>
          </p:cNvPr>
          <p:cNvSpPr/>
          <p:nvPr/>
        </p:nvSpPr>
        <p:spPr>
          <a:xfrm>
            <a:off x="10838286" y="3766092"/>
            <a:ext cx="110588" cy="43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2" name="Freihandform: Form 41">
            <a:extLst>
              <a:ext uri="{FF2B5EF4-FFF2-40B4-BE49-F238E27FC236}">
                <a16:creationId xmlns:a16="http://schemas.microsoft.com/office/drawing/2014/main" id="{7C67B8DF-352C-4BB2-8515-2490B818FC91}"/>
              </a:ext>
            </a:extLst>
          </p:cNvPr>
          <p:cNvSpPr/>
          <p:nvPr/>
        </p:nvSpPr>
        <p:spPr>
          <a:xfrm>
            <a:off x="10948874" y="3766092"/>
            <a:ext cx="110588" cy="43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3" name="Freihandform: Form 42">
            <a:extLst>
              <a:ext uri="{FF2B5EF4-FFF2-40B4-BE49-F238E27FC236}">
                <a16:creationId xmlns:a16="http://schemas.microsoft.com/office/drawing/2014/main" id="{219B4813-8DE1-4FD5-8D85-588D2DFCBA66}"/>
              </a:ext>
            </a:extLst>
          </p:cNvPr>
          <p:cNvSpPr/>
          <p:nvPr/>
        </p:nvSpPr>
        <p:spPr>
          <a:xfrm>
            <a:off x="11059462" y="3213151"/>
            <a:ext cx="110588"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4" name="Freihandform: Form 43">
            <a:extLst>
              <a:ext uri="{FF2B5EF4-FFF2-40B4-BE49-F238E27FC236}">
                <a16:creationId xmlns:a16="http://schemas.microsoft.com/office/drawing/2014/main" id="{6FC42947-C0D4-4FEA-814C-F38E1969AE0D}"/>
              </a:ext>
            </a:extLst>
          </p:cNvPr>
          <p:cNvSpPr/>
          <p:nvPr/>
        </p:nvSpPr>
        <p:spPr>
          <a:xfrm>
            <a:off x="9290052" y="3655504"/>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5" name="Freihandform: Form 44">
            <a:extLst>
              <a:ext uri="{FF2B5EF4-FFF2-40B4-BE49-F238E27FC236}">
                <a16:creationId xmlns:a16="http://schemas.microsoft.com/office/drawing/2014/main" id="{C159CAE5-486A-4928-AC8B-C5815FA3F628}"/>
              </a:ext>
            </a:extLst>
          </p:cNvPr>
          <p:cNvSpPr/>
          <p:nvPr/>
        </p:nvSpPr>
        <p:spPr>
          <a:xfrm>
            <a:off x="9400640" y="3766092"/>
            <a:ext cx="110588" cy="43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6" name="Freihandform: Form 45">
            <a:extLst>
              <a:ext uri="{FF2B5EF4-FFF2-40B4-BE49-F238E27FC236}">
                <a16:creationId xmlns:a16="http://schemas.microsoft.com/office/drawing/2014/main" id="{7C009A86-E575-4F71-B921-F2C8C32DCDF0}"/>
              </a:ext>
            </a:extLst>
          </p:cNvPr>
          <p:cNvSpPr/>
          <p:nvPr/>
        </p:nvSpPr>
        <p:spPr>
          <a:xfrm>
            <a:off x="9511229" y="3434328"/>
            <a:ext cx="110588" cy="33176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7" name="Freihandform: Form 46">
            <a:extLst>
              <a:ext uri="{FF2B5EF4-FFF2-40B4-BE49-F238E27FC236}">
                <a16:creationId xmlns:a16="http://schemas.microsoft.com/office/drawing/2014/main" id="{57310BE8-748F-44D6-83B3-DD5111C6AA66}"/>
              </a:ext>
            </a:extLst>
          </p:cNvPr>
          <p:cNvSpPr/>
          <p:nvPr/>
        </p:nvSpPr>
        <p:spPr>
          <a:xfrm>
            <a:off x="9621817" y="3655504"/>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8" name="Freihandform: Form 47">
            <a:extLst>
              <a:ext uri="{FF2B5EF4-FFF2-40B4-BE49-F238E27FC236}">
                <a16:creationId xmlns:a16="http://schemas.microsoft.com/office/drawing/2014/main" id="{18020370-44DE-4CA5-88BB-9A0896B73EA3}"/>
              </a:ext>
            </a:extLst>
          </p:cNvPr>
          <p:cNvSpPr/>
          <p:nvPr/>
        </p:nvSpPr>
        <p:spPr>
          <a:xfrm>
            <a:off x="9732405" y="3766092"/>
            <a:ext cx="110588" cy="43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9" name="Freihandform: Form 48">
            <a:extLst>
              <a:ext uri="{FF2B5EF4-FFF2-40B4-BE49-F238E27FC236}">
                <a16:creationId xmlns:a16="http://schemas.microsoft.com/office/drawing/2014/main" id="{C4C4FE0A-1F5C-4C30-AE6F-CCF59796D62B}"/>
              </a:ext>
            </a:extLst>
          </p:cNvPr>
          <p:cNvSpPr/>
          <p:nvPr/>
        </p:nvSpPr>
        <p:spPr>
          <a:xfrm>
            <a:off x="8626524" y="3766092"/>
            <a:ext cx="110588" cy="43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0" name="Freihandform: Form 49">
            <a:extLst>
              <a:ext uri="{FF2B5EF4-FFF2-40B4-BE49-F238E27FC236}">
                <a16:creationId xmlns:a16="http://schemas.microsoft.com/office/drawing/2014/main" id="{8C07E076-0829-4CD7-BA84-21E335D6C4B1}"/>
              </a:ext>
            </a:extLst>
          </p:cNvPr>
          <p:cNvSpPr/>
          <p:nvPr/>
        </p:nvSpPr>
        <p:spPr>
          <a:xfrm>
            <a:off x="8737112" y="3434328"/>
            <a:ext cx="110588" cy="33176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1" name="Freihandform: Form 50">
            <a:extLst>
              <a:ext uri="{FF2B5EF4-FFF2-40B4-BE49-F238E27FC236}">
                <a16:creationId xmlns:a16="http://schemas.microsoft.com/office/drawing/2014/main" id="{29DE5E2A-D664-4591-BF09-2023E394ADE6}"/>
              </a:ext>
            </a:extLst>
          </p:cNvPr>
          <p:cNvSpPr/>
          <p:nvPr/>
        </p:nvSpPr>
        <p:spPr>
          <a:xfrm>
            <a:off x="8847700" y="3655504"/>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2" name="Freihandform: Form 51">
            <a:extLst>
              <a:ext uri="{FF2B5EF4-FFF2-40B4-BE49-F238E27FC236}">
                <a16:creationId xmlns:a16="http://schemas.microsoft.com/office/drawing/2014/main" id="{00151542-D964-4ED3-90FD-A5CE09DB2870}"/>
              </a:ext>
            </a:extLst>
          </p:cNvPr>
          <p:cNvSpPr/>
          <p:nvPr/>
        </p:nvSpPr>
        <p:spPr>
          <a:xfrm>
            <a:off x="8958288" y="3766092"/>
            <a:ext cx="110588" cy="43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3" name="Freihandform: Form 52">
            <a:extLst>
              <a:ext uri="{FF2B5EF4-FFF2-40B4-BE49-F238E27FC236}">
                <a16:creationId xmlns:a16="http://schemas.microsoft.com/office/drawing/2014/main" id="{D796E837-E0D2-4E33-B533-F690CAB1E4E0}"/>
              </a:ext>
            </a:extLst>
          </p:cNvPr>
          <p:cNvSpPr/>
          <p:nvPr/>
        </p:nvSpPr>
        <p:spPr>
          <a:xfrm>
            <a:off x="9068876" y="3655504"/>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4" name="Textfeld 53">
            <a:extLst>
              <a:ext uri="{FF2B5EF4-FFF2-40B4-BE49-F238E27FC236}">
                <a16:creationId xmlns:a16="http://schemas.microsoft.com/office/drawing/2014/main" id="{18705F68-3181-464C-9BBD-92CD5FC8F4EB}"/>
              </a:ext>
            </a:extLst>
          </p:cNvPr>
          <p:cNvSpPr txBox="1"/>
          <p:nvPr/>
        </p:nvSpPr>
        <p:spPr>
          <a:xfrm>
            <a:off x="8606911" y="3766093"/>
            <a:ext cx="592165"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wie</a:t>
            </a:r>
          </a:p>
        </p:txBody>
      </p:sp>
      <p:sp>
        <p:nvSpPr>
          <p:cNvPr id="55" name="Textfeld 54">
            <a:extLst>
              <a:ext uri="{FF2B5EF4-FFF2-40B4-BE49-F238E27FC236}">
                <a16:creationId xmlns:a16="http://schemas.microsoft.com/office/drawing/2014/main" id="{770FEB45-C00B-4D56-823B-181F722BBE70}"/>
              </a:ext>
            </a:extLst>
          </p:cNvPr>
          <p:cNvSpPr txBox="1"/>
          <p:nvPr/>
        </p:nvSpPr>
        <p:spPr>
          <a:xfrm>
            <a:off x="9215169" y="3766093"/>
            <a:ext cx="702708"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geht</a:t>
            </a:r>
          </a:p>
        </p:txBody>
      </p:sp>
      <p:sp>
        <p:nvSpPr>
          <p:cNvPr id="56" name="Textfeld 55">
            <a:extLst>
              <a:ext uri="{FF2B5EF4-FFF2-40B4-BE49-F238E27FC236}">
                <a16:creationId xmlns:a16="http://schemas.microsoft.com/office/drawing/2014/main" id="{F02492C4-DA7D-4567-94FB-18C1BFF72E74}"/>
              </a:ext>
            </a:extLst>
          </p:cNvPr>
          <p:cNvSpPr txBox="1"/>
          <p:nvPr/>
        </p:nvSpPr>
        <p:spPr>
          <a:xfrm>
            <a:off x="9989112" y="3766093"/>
            <a:ext cx="481878"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es</a:t>
            </a:r>
          </a:p>
        </p:txBody>
      </p:sp>
      <p:sp>
        <p:nvSpPr>
          <p:cNvPr id="57" name="Textfeld 56">
            <a:extLst>
              <a:ext uri="{FF2B5EF4-FFF2-40B4-BE49-F238E27FC236}">
                <a16:creationId xmlns:a16="http://schemas.microsoft.com/office/drawing/2014/main" id="{9CEA2E76-F44A-4A30-AFB5-35E43B891DC9}"/>
              </a:ext>
            </a:extLst>
          </p:cNvPr>
          <p:cNvSpPr txBox="1"/>
          <p:nvPr/>
        </p:nvSpPr>
        <p:spPr>
          <a:xfrm>
            <a:off x="10645780" y="3766093"/>
            <a:ext cx="495601"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dir</a:t>
            </a:r>
          </a:p>
        </p:txBody>
      </p:sp>
      <p:sp>
        <p:nvSpPr>
          <p:cNvPr id="58" name="Freihandform: Form 57">
            <a:extLst>
              <a:ext uri="{FF2B5EF4-FFF2-40B4-BE49-F238E27FC236}">
                <a16:creationId xmlns:a16="http://schemas.microsoft.com/office/drawing/2014/main" id="{A671D237-0476-479B-AFC9-33B77D6B3937}"/>
              </a:ext>
            </a:extLst>
          </p:cNvPr>
          <p:cNvSpPr/>
          <p:nvPr/>
        </p:nvSpPr>
        <p:spPr>
          <a:xfrm>
            <a:off x="11280639" y="3323739"/>
            <a:ext cx="110588" cy="44235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9" name="Freihandform: Form 58">
            <a:extLst>
              <a:ext uri="{FF2B5EF4-FFF2-40B4-BE49-F238E27FC236}">
                <a16:creationId xmlns:a16="http://schemas.microsoft.com/office/drawing/2014/main" id="{D9AB9761-F18D-4336-9B61-A357FD17112B}"/>
              </a:ext>
            </a:extLst>
          </p:cNvPr>
          <p:cNvSpPr/>
          <p:nvPr/>
        </p:nvSpPr>
        <p:spPr>
          <a:xfrm flipV="1">
            <a:off x="11722990" y="3655504"/>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60" name="Freihandform: Form 59">
            <a:extLst>
              <a:ext uri="{FF2B5EF4-FFF2-40B4-BE49-F238E27FC236}">
                <a16:creationId xmlns:a16="http://schemas.microsoft.com/office/drawing/2014/main" id="{7882AE16-8725-43D1-8ED7-A82F5AC636C5}"/>
              </a:ext>
            </a:extLst>
          </p:cNvPr>
          <p:cNvSpPr/>
          <p:nvPr/>
        </p:nvSpPr>
        <p:spPr>
          <a:xfrm>
            <a:off x="11612403" y="3766092"/>
            <a:ext cx="110588" cy="43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61" name="Freihandform: Form 60">
            <a:extLst>
              <a:ext uri="{FF2B5EF4-FFF2-40B4-BE49-F238E27FC236}">
                <a16:creationId xmlns:a16="http://schemas.microsoft.com/office/drawing/2014/main" id="{2687E5C1-15E4-4B6B-A3E0-6E14891E0863}"/>
              </a:ext>
            </a:extLst>
          </p:cNvPr>
          <p:cNvSpPr/>
          <p:nvPr/>
        </p:nvSpPr>
        <p:spPr>
          <a:xfrm>
            <a:off x="11501815" y="3766092"/>
            <a:ext cx="110588" cy="43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62" name="Freihandform: Form 61">
            <a:extLst>
              <a:ext uri="{FF2B5EF4-FFF2-40B4-BE49-F238E27FC236}">
                <a16:creationId xmlns:a16="http://schemas.microsoft.com/office/drawing/2014/main" id="{1A8EB689-614E-4E8A-A55C-65C201B46C24}"/>
              </a:ext>
            </a:extLst>
          </p:cNvPr>
          <p:cNvSpPr/>
          <p:nvPr/>
        </p:nvSpPr>
        <p:spPr>
          <a:xfrm>
            <a:off x="11391227" y="3766092"/>
            <a:ext cx="110588" cy="43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63" name="Textfeld 62">
            <a:extLst>
              <a:ext uri="{FF2B5EF4-FFF2-40B4-BE49-F238E27FC236}">
                <a16:creationId xmlns:a16="http://schemas.microsoft.com/office/drawing/2014/main" id="{4E103AEC-C0F8-4680-8363-F473243ACAFA}"/>
              </a:ext>
            </a:extLst>
          </p:cNvPr>
          <p:cNvSpPr txBox="1"/>
          <p:nvPr/>
        </p:nvSpPr>
        <p:spPr>
          <a:xfrm>
            <a:off x="11205787" y="3766093"/>
            <a:ext cx="702644"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&lt;/s&gt;</a:t>
            </a:r>
          </a:p>
        </p:txBody>
      </p:sp>
      <p:sp>
        <p:nvSpPr>
          <p:cNvPr id="64" name="Freihandform: Form 63">
            <a:extLst>
              <a:ext uri="{FF2B5EF4-FFF2-40B4-BE49-F238E27FC236}">
                <a16:creationId xmlns:a16="http://schemas.microsoft.com/office/drawing/2014/main" id="{E396CAEE-74A1-4C8D-8FE9-DB9CF0E1CE73}"/>
              </a:ext>
            </a:extLst>
          </p:cNvPr>
          <p:cNvSpPr/>
          <p:nvPr/>
        </p:nvSpPr>
        <p:spPr>
          <a:xfrm>
            <a:off x="8626523" y="3213151"/>
            <a:ext cx="552941"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F187C"/>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65" name="Freihandform: Form 64">
            <a:extLst>
              <a:ext uri="{FF2B5EF4-FFF2-40B4-BE49-F238E27FC236}">
                <a16:creationId xmlns:a16="http://schemas.microsoft.com/office/drawing/2014/main" id="{C705173B-7582-4EB2-9D0C-48FD315891F1}"/>
              </a:ext>
            </a:extLst>
          </p:cNvPr>
          <p:cNvSpPr/>
          <p:nvPr/>
        </p:nvSpPr>
        <p:spPr>
          <a:xfrm>
            <a:off x="9290052" y="3213151"/>
            <a:ext cx="552941"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F187C"/>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66" name="Freihandform: Form 65">
            <a:extLst>
              <a:ext uri="{FF2B5EF4-FFF2-40B4-BE49-F238E27FC236}">
                <a16:creationId xmlns:a16="http://schemas.microsoft.com/office/drawing/2014/main" id="{99E90200-7526-45F4-A01D-C8C483733A76}"/>
              </a:ext>
            </a:extLst>
          </p:cNvPr>
          <p:cNvSpPr/>
          <p:nvPr/>
        </p:nvSpPr>
        <p:spPr>
          <a:xfrm>
            <a:off x="9953581" y="3213151"/>
            <a:ext cx="552941"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F187C"/>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67" name="Freihandform: Form 66">
            <a:extLst>
              <a:ext uri="{FF2B5EF4-FFF2-40B4-BE49-F238E27FC236}">
                <a16:creationId xmlns:a16="http://schemas.microsoft.com/office/drawing/2014/main" id="{CC037400-C080-4FA9-86F3-8CA5258F74F9}"/>
              </a:ext>
            </a:extLst>
          </p:cNvPr>
          <p:cNvSpPr/>
          <p:nvPr/>
        </p:nvSpPr>
        <p:spPr>
          <a:xfrm>
            <a:off x="10617110" y="3213151"/>
            <a:ext cx="552941"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F187C"/>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68" name="Freihandform: Form 67">
            <a:extLst>
              <a:ext uri="{FF2B5EF4-FFF2-40B4-BE49-F238E27FC236}">
                <a16:creationId xmlns:a16="http://schemas.microsoft.com/office/drawing/2014/main" id="{688B2CDC-3D21-43CC-BAA9-957AE18B3C27}"/>
              </a:ext>
            </a:extLst>
          </p:cNvPr>
          <p:cNvSpPr/>
          <p:nvPr/>
        </p:nvSpPr>
        <p:spPr>
          <a:xfrm>
            <a:off x="11280638" y="3213151"/>
            <a:ext cx="552941"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F187C"/>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pic>
        <p:nvPicPr>
          <p:cNvPr id="71" name="Grafik 70">
            <a:extLst>
              <a:ext uri="{FF2B5EF4-FFF2-40B4-BE49-F238E27FC236}">
                <a16:creationId xmlns:a16="http://schemas.microsoft.com/office/drawing/2014/main" id="{A259AD27-B819-4DB8-969F-7D14D7E2F5B2}"/>
              </a:ext>
            </a:extLst>
          </p:cNvPr>
          <p:cNvPicPr>
            <a:picLocks noChangeAspect="1"/>
          </p:cNvPicPr>
          <p:nvPr/>
        </p:nvPicPr>
        <p:blipFill>
          <a:blip r:embed="rId3">
            <a:lum/>
            <a:alphaModFix/>
          </a:blip>
          <a:srcRect/>
          <a:stretch>
            <a:fillRect/>
          </a:stretch>
        </p:blipFill>
        <p:spPr>
          <a:xfrm>
            <a:off x="6677735" y="404909"/>
            <a:ext cx="3938939" cy="2138618"/>
          </a:xfrm>
          <a:prstGeom prst="rect">
            <a:avLst/>
          </a:prstGeom>
          <a:noFill/>
          <a:ln>
            <a:noFill/>
          </a:ln>
        </p:spPr>
      </p:pic>
      <p:sp>
        <p:nvSpPr>
          <p:cNvPr id="69" name="Titel 68">
            <a:extLst>
              <a:ext uri="{FF2B5EF4-FFF2-40B4-BE49-F238E27FC236}">
                <a16:creationId xmlns:a16="http://schemas.microsoft.com/office/drawing/2014/main" id="{48B902CB-4A30-4E60-8953-A2FFA19B7727}"/>
              </a:ext>
            </a:extLst>
          </p:cNvPr>
          <p:cNvSpPr>
            <a:spLocks noGrp="1"/>
          </p:cNvSpPr>
          <p:nvPr>
            <p:ph type="title"/>
          </p:nvPr>
        </p:nvSpPr>
        <p:spPr/>
        <p:txBody>
          <a:bodyPr/>
          <a:lstStyle/>
          <a:p>
            <a:r>
              <a:rPr lang="en-US" dirty="0"/>
              <a:t>Next Token Classifier</a:t>
            </a:r>
            <a:br>
              <a:rPr lang="en-US" dirty="0"/>
            </a:br>
            <a:endParaRPr lang="en-US" dirty="0"/>
          </a:p>
        </p:txBody>
      </p:sp>
      <p:sp>
        <p:nvSpPr>
          <p:cNvPr id="70" name="Textfeld 69">
            <a:extLst>
              <a:ext uri="{FF2B5EF4-FFF2-40B4-BE49-F238E27FC236}">
                <a16:creationId xmlns:a16="http://schemas.microsoft.com/office/drawing/2014/main" id="{B807DD12-E278-43B3-AA5C-80A06C42A5E1}"/>
              </a:ext>
            </a:extLst>
          </p:cNvPr>
          <p:cNvSpPr txBox="1"/>
          <p:nvPr/>
        </p:nvSpPr>
        <p:spPr>
          <a:xfrm>
            <a:off x="6852538" y="2184044"/>
            <a:ext cx="1552809" cy="338554"/>
          </a:xfrm>
          <a:prstGeom prst="rect">
            <a:avLst/>
          </a:prstGeom>
          <a:noFill/>
        </p:spPr>
        <p:txBody>
          <a:bodyPr wrap="square" rtlCol="0">
            <a:spAutoFit/>
          </a:bodyPr>
          <a:lstStyle/>
          <a:p>
            <a:r>
              <a:rPr lang="en-US" sz="1600" dirty="0"/>
              <a:t>Decoder output</a:t>
            </a:r>
          </a:p>
        </p:txBody>
      </p:sp>
      <p:sp>
        <p:nvSpPr>
          <p:cNvPr id="72" name="Textfeld 71">
            <a:extLst>
              <a:ext uri="{FF2B5EF4-FFF2-40B4-BE49-F238E27FC236}">
                <a16:creationId xmlns:a16="http://schemas.microsoft.com/office/drawing/2014/main" id="{7FF9BEC6-ED3E-44DA-96EA-0AB7D5659B9F}"/>
              </a:ext>
            </a:extLst>
          </p:cNvPr>
          <p:cNvSpPr txBox="1"/>
          <p:nvPr/>
        </p:nvSpPr>
        <p:spPr>
          <a:xfrm>
            <a:off x="1234158" y="5104933"/>
            <a:ext cx="10119642"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Decoder output is projected to vocabulary size logits vector</a:t>
            </a:r>
          </a:p>
          <a:p>
            <a:pPr marL="285750" indent="-285750">
              <a:buFont typeface="Arial" panose="020B0604020202020204" pitchFamily="34" charset="0"/>
              <a:buChar char="•"/>
            </a:pPr>
            <a:r>
              <a:rPr lang="en-US" sz="2400" dirty="0"/>
              <a:t>Softmax step gives token probabilities</a:t>
            </a:r>
          </a:p>
          <a:p>
            <a:pPr marL="285750" indent="-285750">
              <a:buFont typeface="Arial" panose="020B0604020202020204" pitchFamily="34" charset="0"/>
              <a:buChar char="•"/>
            </a:pPr>
            <a:r>
              <a:rPr lang="en-US" sz="2400" dirty="0"/>
              <a:t>Weight matrix of embeddings &amp; pre-softmax output projection may be tied</a:t>
            </a:r>
          </a:p>
        </p:txBody>
      </p:sp>
      <p:sp>
        <p:nvSpPr>
          <p:cNvPr id="73" name="Textfeld 72">
            <a:extLst>
              <a:ext uri="{FF2B5EF4-FFF2-40B4-BE49-F238E27FC236}">
                <a16:creationId xmlns:a16="http://schemas.microsoft.com/office/drawing/2014/main" id="{C9B65598-6FB2-47A7-9DC5-CF73BC031250}"/>
              </a:ext>
            </a:extLst>
          </p:cNvPr>
          <p:cNvSpPr txBox="1"/>
          <p:nvPr/>
        </p:nvSpPr>
        <p:spPr>
          <a:xfrm>
            <a:off x="10739283" y="1455530"/>
            <a:ext cx="1382350" cy="369332"/>
          </a:xfrm>
          <a:prstGeom prst="rect">
            <a:avLst/>
          </a:prstGeom>
          <a:noFill/>
        </p:spPr>
        <p:txBody>
          <a:bodyPr wrap="square" rtlCol="0">
            <a:spAutoFit/>
          </a:bodyPr>
          <a:lstStyle/>
          <a:p>
            <a:r>
              <a:rPr lang="en-US" dirty="0"/>
              <a:t>50,000</a:t>
            </a:r>
          </a:p>
        </p:txBody>
      </p:sp>
      <p:sp>
        <p:nvSpPr>
          <p:cNvPr id="74" name="Textfeld 73">
            <a:extLst>
              <a:ext uri="{FF2B5EF4-FFF2-40B4-BE49-F238E27FC236}">
                <a16:creationId xmlns:a16="http://schemas.microsoft.com/office/drawing/2014/main" id="{A7CDB546-0B2E-4641-B2AF-992C06C4B595}"/>
              </a:ext>
            </a:extLst>
          </p:cNvPr>
          <p:cNvSpPr txBox="1"/>
          <p:nvPr/>
        </p:nvSpPr>
        <p:spPr>
          <a:xfrm>
            <a:off x="10739283" y="2156665"/>
            <a:ext cx="1382350" cy="369332"/>
          </a:xfrm>
          <a:prstGeom prst="rect">
            <a:avLst/>
          </a:prstGeom>
          <a:noFill/>
        </p:spPr>
        <p:txBody>
          <a:bodyPr wrap="square" rtlCol="0">
            <a:spAutoFit/>
          </a:bodyPr>
          <a:lstStyle/>
          <a:p>
            <a:r>
              <a:rPr lang="en-US" dirty="0"/>
              <a:t>512</a:t>
            </a:r>
          </a:p>
        </p:txBody>
      </p:sp>
      <p:sp>
        <p:nvSpPr>
          <p:cNvPr id="75" name="Textfeld 74">
            <a:extLst>
              <a:ext uri="{FF2B5EF4-FFF2-40B4-BE49-F238E27FC236}">
                <a16:creationId xmlns:a16="http://schemas.microsoft.com/office/drawing/2014/main" id="{6B6A65DD-2490-45D5-9A12-69B54358F09A}"/>
              </a:ext>
            </a:extLst>
          </p:cNvPr>
          <p:cNvSpPr txBox="1"/>
          <p:nvPr/>
        </p:nvSpPr>
        <p:spPr>
          <a:xfrm>
            <a:off x="10782992" y="552738"/>
            <a:ext cx="1382350" cy="369332"/>
          </a:xfrm>
          <a:prstGeom prst="rect">
            <a:avLst/>
          </a:prstGeom>
          <a:noFill/>
        </p:spPr>
        <p:txBody>
          <a:bodyPr wrap="square" rtlCol="0">
            <a:spAutoFit/>
          </a:bodyPr>
          <a:lstStyle/>
          <a:p>
            <a:r>
              <a:rPr lang="en-US" dirty="0"/>
              <a:t>50,000</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4B6742-F3B6-40C6-9689-3ED599D8FD1D}"/>
              </a:ext>
            </a:extLst>
          </p:cNvPr>
          <p:cNvSpPr>
            <a:spLocks noGrp="1"/>
          </p:cNvSpPr>
          <p:nvPr>
            <p:ph type="title"/>
          </p:nvPr>
        </p:nvSpPr>
        <p:spPr/>
        <p:txBody>
          <a:bodyPr/>
          <a:lstStyle/>
          <a:p>
            <a:r>
              <a:rPr lang="en-US" dirty="0"/>
              <a:t>Key Components</a:t>
            </a:r>
          </a:p>
        </p:txBody>
      </p:sp>
      <p:pic>
        <p:nvPicPr>
          <p:cNvPr id="14" name="Inhaltsplatzhalter 13">
            <a:extLst>
              <a:ext uri="{FF2B5EF4-FFF2-40B4-BE49-F238E27FC236}">
                <a16:creationId xmlns:a16="http://schemas.microsoft.com/office/drawing/2014/main" id="{7DB8FAD3-11B1-4E8F-BD04-E3B7082467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79750" y="200025"/>
            <a:ext cx="4566500" cy="6535738"/>
          </a:xfrm>
        </p:spPr>
      </p:pic>
      <p:sp>
        <p:nvSpPr>
          <p:cNvPr id="12" name="Inhaltsplatzhalter 11">
            <a:extLst>
              <a:ext uri="{FF2B5EF4-FFF2-40B4-BE49-F238E27FC236}">
                <a16:creationId xmlns:a16="http://schemas.microsoft.com/office/drawing/2014/main" id="{E1FF065A-51C4-4BE2-B160-6F6390CA33C6}"/>
              </a:ext>
            </a:extLst>
          </p:cNvPr>
          <p:cNvSpPr>
            <a:spLocks noGrp="1"/>
          </p:cNvSpPr>
          <p:nvPr>
            <p:ph sz="half" idx="1"/>
          </p:nvPr>
        </p:nvSpPr>
        <p:spPr/>
        <p:txBody>
          <a:bodyPr>
            <a:normAutofit lnSpcReduction="10000"/>
          </a:bodyPr>
          <a:lstStyle/>
          <a:p>
            <a:r>
              <a:rPr lang="en-US" dirty="0">
                <a:solidFill>
                  <a:schemeClr val="bg1">
                    <a:lumMod val="50000"/>
                  </a:schemeClr>
                </a:solidFill>
              </a:rPr>
              <a:t>Encoder &amp; Decoder</a:t>
            </a:r>
          </a:p>
          <a:p>
            <a:r>
              <a:rPr lang="en-US" dirty="0">
                <a:solidFill>
                  <a:schemeClr val="bg1">
                    <a:lumMod val="50000"/>
                  </a:schemeClr>
                </a:solidFill>
              </a:rPr>
              <a:t>Input Embedding</a:t>
            </a:r>
          </a:p>
          <a:p>
            <a:r>
              <a:rPr lang="en-US" dirty="0">
                <a:solidFill>
                  <a:schemeClr val="bg1">
                    <a:lumMod val="50000"/>
                  </a:schemeClr>
                </a:solidFill>
              </a:rPr>
              <a:t>Next Token Classifier</a:t>
            </a:r>
          </a:p>
          <a:p>
            <a:r>
              <a:rPr lang="en-US" b="1" dirty="0"/>
              <a:t>Autoregressive Decoder</a:t>
            </a:r>
          </a:p>
          <a:p>
            <a:r>
              <a:rPr lang="en-US" dirty="0">
                <a:solidFill>
                  <a:schemeClr val="bg1">
                    <a:lumMod val="50000"/>
                  </a:schemeClr>
                </a:solidFill>
              </a:rPr>
              <a:t>Encoder-Decoder Attention</a:t>
            </a:r>
          </a:p>
          <a:p>
            <a:r>
              <a:rPr lang="en-US" dirty="0">
                <a:solidFill>
                  <a:schemeClr val="bg1">
                    <a:lumMod val="50000"/>
                  </a:schemeClr>
                </a:solidFill>
              </a:rPr>
              <a:t>Self-Attention</a:t>
            </a:r>
          </a:p>
          <a:p>
            <a:r>
              <a:rPr lang="en-US" dirty="0">
                <a:solidFill>
                  <a:schemeClr val="bg1">
                    <a:lumMod val="50000"/>
                  </a:schemeClr>
                </a:solidFill>
              </a:rPr>
              <a:t>Feed-Forward Layer</a:t>
            </a:r>
          </a:p>
          <a:p>
            <a:r>
              <a:rPr lang="en-US" dirty="0">
                <a:solidFill>
                  <a:schemeClr val="bg1">
                    <a:lumMod val="50000"/>
                  </a:schemeClr>
                </a:solidFill>
              </a:rPr>
              <a:t>Residual &amp; Normalization</a:t>
            </a:r>
          </a:p>
          <a:p>
            <a:r>
              <a:rPr lang="en-US" dirty="0">
                <a:solidFill>
                  <a:schemeClr val="bg1">
                    <a:lumMod val="50000"/>
                  </a:schemeClr>
                </a:solidFill>
              </a:rPr>
              <a:t>Positional Encoding</a:t>
            </a:r>
          </a:p>
        </p:txBody>
      </p:sp>
      <p:sp>
        <p:nvSpPr>
          <p:cNvPr id="28" name="Rechteck 27">
            <a:extLst>
              <a:ext uri="{FF2B5EF4-FFF2-40B4-BE49-F238E27FC236}">
                <a16:creationId xmlns:a16="http://schemas.microsoft.com/office/drawing/2014/main" id="{0401316E-6862-4FC1-B7CF-E954D80A8B17}"/>
              </a:ext>
            </a:extLst>
          </p:cNvPr>
          <p:cNvSpPr/>
          <p:nvPr/>
        </p:nvSpPr>
        <p:spPr>
          <a:xfrm>
            <a:off x="8902308" y="5909568"/>
            <a:ext cx="1243388" cy="883444"/>
          </a:xfrm>
          <a:prstGeom prst="rect">
            <a:avLst/>
          </a:prstGeom>
          <a:solidFill>
            <a:srgbClr val="FFD966">
              <a:alpha val="2509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hteck 21">
            <a:extLst>
              <a:ext uri="{FF2B5EF4-FFF2-40B4-BE49-F238E27FC236}">
                <a16:creationId xmlns:a16="http://schemas.microsoft.com/office/drawing/2014/main" id="{6D6DF780-3D65-495D-95BF-82B3E30253F3}"/>
              </a:ext>
            </a:extLst>
          </p:cNvPr>
          <p:cNvSpPr/>
          <p:nvPr/>
        </p:nvSpPr>
        <p:spPr>
          <a:xfrm>
            <a:off x="8676574" y="122237"/>
            <a:ext cx="1644044" cy="1444345"/>
          </a:xfrm>
          <a:prstGeom prst="rect">
            <a:avLst/>
          </a:prstGeom>
          <a:solidFill>
            <a:srgbClr val="FFD966">
              <a:alpha val="2509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8931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ihandform: Form 1">
            <a:extLst>
              <a:ext uri="{FF2B5EF4-FFF2-40B4-BE49-F238E27FC236}">
                <a16:creationId xmlns:a16="http://schemas.microsoft.com/office/drawing/2014/main" id="{602855EA-B788-4ED0-A1DC-9151B4948AF1}"/>
              </a:ext>
            </a:extLst>
          </p:cNvPr>
          <p:cNvSpPr/>
          <p:nvPr/>
        </p:nvSpPr>
        <p:spPr>
          <a:xfrm>
            <a:off x="2211977" y="3241539"/>
            <a:ext cx="7851757" cy="167884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29160">
            <a:solidFill>
              <a:srgbClr val="3465A4"/>
            </a:solidFill>
            <a:prstDash val="solid"/>
          </a:ln>
        </p:spPr>
        <p:txBody>
          <a:bodyPr vert="horz" wrap="none" lIns="126697" tIns="72274" rIns="126697" bIns="72274"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 name="Freihandform: Form 2">
            <a:extLst>
              <a:ext uri="{FF2B5EF4-FFF2-40B4-BE49-F238E27FC236}">
                <a16:creationId xmlns:a16="http://schemas.microsoft.com/office/drawing/2014/main" id="{AEECB4FA-E53A-4ED6-A60F-7B7D6E890272}"/>
              </a:ext>
            </a:extLst>
          </p:cNvPr>
          <p:cNvSpPr/>
          <p:nvPr/>
        </p:nvSpPr>
        <p:spPr>
          <a:xfrm>
            <a:off x="2322564" y="5232125"/>
            <a:ext cx="2322350" cy="88470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80">
            <a:solidFill>
              <a:srgbClr val="579835"/>
            </a:solidFill>
            <a:prstDash val="solid"/>
          </a:ln>
        </p:spPr>
        <p:txBody>
          <a:bodyPr vert="horz" wrap="none" lIns="120167" tIns="65743" rIns="120167" bIns="6574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 name="Freihandform: Form 3">
            <a:extLst>
              <a:ext uri="{FF2B5EF4-FFF2-40B4-BE49-F238E27FC236}">
                <a16:creationId xmlns:a16="http://schemas.microsoft.com/office/drawing/2014/main" id="{ACA53C19-28AD-4EC1-9839-D769D6440C8E}"/>
              </a:ext>
            </a:extLst>
          </p:cNvPr>
          <p:cNvSpPr/>
          <p:nvPr/>
        </p:nvSpPr>
        <p:spPr>
          <a:xfrm>
            <a:off x="6303737" y="5232125"/>
            <a:ext cx="3649408" cy="88122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80">
            <a:solidFill>
              <a:srgbClr val="AA55A1"/>
            </a:solidFill>
            <a:prstDash val="solid"/>
          </a:ln>
        </p:spPr>
        <p:txBody>
          <a:bodyPr vert="horz" wrap="none" lIns="120167" tIns="65743" rIns="120167" bIns="6574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 name="Textfeld 4">
            <a:extLst>
              <a:ext uri="{FF2B5EF4-FFF2-40B4-BE49-F238E27FC236}">
                <a16:creationId xmlns:a16="http://schemas.microsoft.com/office/drawing/2014/main" id="{06159549-8046-41E5-95AF-FF2B39426842}"/>
              </a:ext>
            </a:extLst>
          </p:cNvPr>
          <p:cNvSpPr txBox="1"/>
          <p:nvPr/>
        </p:nvSpPr>
        <p:spPr>
          <a:xfrm>
            <a:off x="2322564" y="6112718"/>
            <a:ext cx="1953436" cy="323878"/>
          </a:xfrm>
          <a:prstGeom prst="rect">
            <a:avLst/>
          </a:prstGeom>
          <a:noFill/>
          <a:ln>
            <a:noFill/>
          </a:ln>
        </p:spPr>
        <p:txBody>
          <a:bodyPr vert="horz" wrap="none" lIns="108847" tIns="54423" rIns="108847" bIns="54423" anchor="ctr" anchorCtr="0" compatLnSpc="0">
            <a:spAutoFit/>
          </a:bodyPr>
          <a:lstStyle/>
          <a:p>
            <a:pPr hangingPunct="0"/>
            <a:r>
              <a:rPr lang="en-US" sz="1451" dirty="0">
                <a:solidFill>
                  <a:srgbClr val="579835"/>
                </a:solidFill>
                <a:latin typeface="Liberation Sans" pitchFamily="18"/>
                <a:ea typeface="Noto Sans CJK SC" pitchFamily="2"/>
                <a:cs typeface="Lohit Devanagari" pitchFamily="2"/>
              </a:rPr>
              <a:t>INPUT EMBEDDING</a:t>
            </a:r>
          </a:p>
        </p:txBody>
      </p:sp>
      <p:sp>
        <p:nvSpPr>
          <p:cNvPr id="6" name="Textfeld 5">
            <a:extLst>
              <a:ext uri="{FF2B5EF4-FFF2-40B4-BE49-F238E27FC236}">
                <a16:creationId xmlns:a16="http://schemas.microsoft.com/office/drawing/2014/main" id="{51AEF2DB-6296-4177-81B6-00FC7B5C9261}"/>
              </a:ext>
            </a:extLst>
          </p:cNvPr>
          <p:cNvSpPr txBox="1"/>
          <p:nvPr/>
        </p:nvSpPr>
        <p:spPr>
          <a:xfrm>
            <a:off x="6303738" y="6125344"/>
            <a:ext cx="2160159" cy="323878"/>
          </a:xfrm>
          <a:prstGeom prst="rect">
            <a:avLst/>
          </a:prstGeom>
          <a:noFill/>
          <a:ln>
            <a:noFill/>
          </a:ln>
        </p:spPr>
        <p:txBody>
          <a:bodyPr vert="horz" wrap="none" lIns="108847" tIns="54423" rIns="108847" bIns="54423" anchor="ctr" anchorCtr="0" compatLnSpc="0">
            <a:spAutoFit/>
          </a:bodyPr>
          <a:lstStyle/>
          <a:p>
            <a:pPr hangingPunct="0"/>
            <a:r>
              <a:rPr lang="en-US" sz="1451" dirty="0">
                <a:solidFill>
                  <a:srgbClr val="8F187C"/>
                </a:solidFill>
                <a:latin typeface="Liberation Sans" pitchFamily="18"/>
                <a:ea typeface="Noto Sans CJK SC" pitchFamily="2"/>
                <a:cs typeface="Lohit Devanagari" pitchFamily="2"/>
              </a:rPr>
              <a:t>OUTPUT EMBEDDING</a:t>
            </a:r>
          </a:p>
        </p:txBody>
      </p:sp>
      <p:grpSp>
        <p:nvGrpSpPr>
          <p:cNvPr id="7" name="Gruppieren 6">
            <a:extLst>
              <a:ext uri="{FF2B5EF4-FFF2-40B4-BE49-F238E27FC236}">
                <a16:creationId xmlns:a16="http://schemas.microsoft.com/office/drawing/2014/main" id="{CDDFDDD9-4410-4E09-8405-3D1F28F5F332}"/>
              </a:ext>
            </a:extLst>
          </p:cNvPr>
          <p:cNvGrpSpPr/>
          <p:nvPr/>
        </p:nvGrpSpPr>
        <p:grpSpPr>
          <a:xfrm>
            <a:off x="3870798" y="5453301"/>
            <a:ext cx="552941" cy="110588"/>
            <a:chOff x="3200400" y="4114800"/>
            <a:chExt cx="457200" cy="91440"/>
          </a:xfrm>
        </p:grpSpPr>
        <p:sp>
          <p:nvSpPr>
            <p:cNvPr id="8" name="Freihandform: Form 7">
              <a:extLst>
                <a:ext uri="{FF2B5EF4-FFF2-40B4-BE49-F238E27FC236}">
                  <a16:creationId xmlns:a16="http://schemas.microsoft.com/office/drawing/2014/main" id="{D5EA091D-7873-43B1-B8ED-31E9CF220209}"/>
                </a:ext>
              </a:extLst>
            </p:cNvPr>
            <p:cNvSpPr/>
            <p:nvPr/>
          </p:nvSpPr>
          <p:spPr>
            <a:xfrm>
              <a:off x="320040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9" name="Freihandform: Form 8">
              <a:extLst>
                <a:ext uri="{FF2B5EF4-FFF2-40B4-BE49-F238E27FC236}">
                  <a16:creationId xmlns:a16="http://schemas.microsoft.com/office/drawing/2014/main" id="{A01D01AE-35C5-4381-9529-21575B6AF468}"/>
                </a:ext>
              </a:extLst>
            </p:cNvPr>
            <p:cNvSpPr/>
            <p:nvPr/>
          </p:nvSpPr>
          <p:spPr>
            <a:xfrm>
              <a:off x="3291839"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 name="Freihandform: Form 9">
              <a:extLst>
                <a:ext uri="{FF2B5EF4-FFF2-40B4-BE49-F238E27FC236}">
                  <a16:creationId xmlns:a16="http://schemas.microsoft.com/office/drawing/2014/main" id="{0A39D7C9-29F6-433D-AF54-D8C1E93C2030}"/>
                </a:ext>
              </a:extLst>
            </p:cNvPr>
            <p:cNvSpPr/>
            <p:nvPr/>
          </p:nvSpPr>
          <p:spPr>
            <a:xfrm>
              <a:off x="338328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1" name="Freihandform: Form 10">
              <a:extLst>
                <a:ext uri="{FF2B5EF4-FFF2-40B4-BE49-F238E27FC236}">
                  <a16:creationId xmlns:a16="http://schemas.microsoft.com/office/drawing/2014/main" id="{675D3730-4AC0-4298-9C10-753FB11FC0B5}"/>
                </a:ext>
              </a:extLst>
            </p:cNvPr>
            <p:cNvSpPr/>
            <p:nvPr/>
          </p:nvSpPr>
          <p:spPr>
            <a:xfrm>
              <a:off x="347472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2" name="Freihandform: Form 11">
              <a:extLst>
                <a:ext uri="{FF2B5EF4-FFF2-40B4-BE49-F238E27FC236}">
                  <a16:creationId xmlns:a16="http://schemas.microsoft.com/office/drawing/2014/main" id="{D181BE69-706D-4942-A464-22C88EC58A99}"/>
                </a:ext>
              </a:extLst>
            </p:cNvPr>
            <p:cNvSpPr/>
            <p:nvPr/>
          </p:nvSpPr>
          <p:spPr>
            <a:xfrm>
              <a:off x="356616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13" name="Gruppieren 12">
            <a:extLst>
              <a:ext uri="{FF2B5EF4-FFF2-40B4-BE49-F238E27FC236}">
                <a16:creationId xmlns:a16="http://schemas.microsoft.com/office/drawing/2014/main" id="{252659B1-BFAE-4E15-A062-4CEB88D4594B}"/>
              </a:ext>
            </a:extLst>
          </p:cNvPr>
          <p:cNvGrpSpPr/>
          <p:nvPr/>
        </p:nvGrpSpPr>
        <p:grpSpPr>
          <a:xfrm>
            <a:off x="3207270" y="5453301"/>
            <a:ext cx="552941" cy="110588"/>
            <a:chOff x="2651760" y="4114800"/>
            <a:chExt cx="457200" cy="91440"/>
          </a:xfrm>
        </p:grpSpPr>
        <p:sp>
          <p:nvSpPr>
            <p:cNvPr id="14" name="Freihandform: Form 13">
              <a:extLst>
                <a:ext uri="{FF2B5EF4-FFF2-40B4-BE49-F238E27FC236}">
                  <a16:creationId xmlns:a16="http://schemas.microsoft.com/office/drawing/2014/main" id="{D3CB8287-189B-4378-A185-1433B887DFCA}"/>
                </a:ext>
              </a:extLst>
            </p:cNvPr>
            <p:cNvSpPr/>
            <p:nvPr/>
          </p:nvSpPr>
          <p:spPr>
            <a:xfrm>
              <a:off x="265176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5" name="Freihandform: Form 14">
              <a:extLst>
                <a:ext uri="{FF2B5EF4-FFF2-40B4-BE49-F238E27FC236}">
                  <a16:creationId xmlns:a16="http://schemas.microsoft.com/office/drawing/2014/main" id="{670A236B-704E-45E9-841E-4A3A9CAC4DB7}"/>
                </a:ext>
              </a:extLst>
            </p:cNvPr>
            <p:cNvSpPr/>
            <p:nvPr/>
          </p:nvSpPr>
          <p:spPr>
            <a:xfrm>
              <a:off x="2743199"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6" name="Freihandform: Form 15">
              <a:extLst>
                <a:ext uri="{FF2B5EF4-FFF2-40B4-BE49-F238E27FC236}">
                  <a16:creationId xmlns:a16="http://schemas.microsoft.com/office/drawing/2014/main" id="{F56EAC82-F551-425E-AA16-4A0CC30D8546}"/>
                </a:ext>
              </a:extLst>
            </p:cNvPr>
            <p:cNvSpPr/>
            <p:nvPr/>
          </p:nvSpPr>
          <p:spPr>
            <a:xfrm>
              <a:off x="283464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7" name="Freihandform: Form 16">
              <a:extLst>
                <a:ext uri="{FF2B5EF4-FFF2-40B4-BE49-F238E27FC236}">
                  <a16:creationId xmlns:a16="http://schemas.microsoft.com/office/drawing/2014/main" id="{1991B9F0-7E70-4BB1-B0AF-37735DE70F22}"/>
                </a:ext>
              </a:extLst>
            </p:cNvPr>
            <p:cNvSpPr/>
            <p:nvPr/>
          </p:nvSpPr>
          <p:spPr>
            <a:xfrm>
              <a:off x="2926079"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8" name="Freihandform: Form 17">
              <a:extLst>
                <a:ext uri="{FF2B5EF4-FFF2-40B4-BE49-F238E27FC236}">
                  <a16:creationId xmlns:a16="http://schemas.microsoft.com/office/drawing/2014/main" id="{D70080E0-14A6-435B-AD39-A7C9D86C51C3}"/>
                </a:ext>
              </a:extLst>
            </p:cNvPr>
            <p:cNvSpPr/>
            <p:nvPr/>
          </p:nvSpPr>
          <p:spPr>
            <a:xfrm>
              <a:off x="301752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19" name="Gruppieren 18">
            <a:extLst>
              <a:ext uri="{FF2B5EF4-FFF2-40B4-BE49-F238E27FC236}">
                <a16:creationId xmlns:a16="http://schemas.microsoft.com/office/drawing/2014/main" id="{19E5E418-8A46-4EE5-8C0B-82BB1FE9C867}"/>
              </a:ext>
            </a:extLst>
          </p:cNvPr>
          <p:cNvGrpSpPr/>
          <p:nvPr/>
        </p:nvGrpSpPr>
        <p:grpSpPr>
          <a:xfrm>
            <a:off x="2543741" y="5453301"/>
            <a:ext cx="552941" cy="110588"/>
            <a:chOff x="2103120" y="4114800"/>
            <a:chExt cx="457200" cy="91440"/>
          </a:xfrm>
        </p:grpSpPr>
        <p:sp>
          <p:nvSpPr>
            <p:cNvPr id="20" name="Freihandform: Form 19">
              <a:extLst>
                <a:ext uri="{FF2B5EF4-FFF2-40B4-BE49-F238E27FC236}">
                  <a16:creationId xmlns:a16="http://schemas.microsoft.com/office/drawing/2014/main" id="{ABEFF311-C8B0-4F44-BFAF-6B718CFB5A86}"/>
                </a:ext>
              </a:extLst>
            </p:cNvPr>
            <p:cNvSpPr/>
            <p:nvPr/>
          </p:nvSpPr>
          <p:spPr>
            <a:xfrm>
              <a:off x="210312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1" name="Freihandform: Form 20">
              <a:extLst>
                <a:ext uri="{FF2B5EF4-FFF2-40B4-BE49-F238E27FC236}">
                  <a16:creationId xmlns:a16="http://schemas.microsoft.com/office/drawing/2014/main" id="{A9A4F865-2AC6-4F7E-9EAD-B407DD5123C8}"/>
                </a:ext>
              </a:extLst>
            </p:cNvPr>
            <p:cNvSpPr/>
            <p:nvPr/>
          </p:nvSpPr>
          <p:spPr>
            <a:xfrm>
              <a:off x="219456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2" name="Freihandform: Form 21">
              <a:extLst>
                <a:ext uri="{FF2B5EF4-FFF2-40B4-BE49-F238E27FC236}">
                  <a16:creationId xmlns:a16="http://schemas.microsoft.com/office/drawing/2014/main" id="{691A8C97-3505-41E3-97E1-46409AE1DD7E}"/>
                </a:ext>
              </a:extLst>
            </p:cNvPr>
            <p:cNvSpPr/>
            <p:nvPr/>
          </p:nvSpPr>
          <p:spPr>
            <a:xfrm>
              <a:off x="228600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3" name="Freihandform: Form 22">
              <a:extLst>
                <a:ext uri="{FF2B5EF4-FFF2-40B4-BE49-F238E27FC236}">
                  <a16:creationId xmlns:a16="http://schemas.microsoft.com/office/drawing/2014/main" id="{5CA8C0B3-1783-4096-BED5-BD23EE5D8773}"/>
                </a:ext>
              </a:extLst>
            </p:cNvPr>
            <p:cNvSpPr/>
            <p:nvPr/>
          </p:nvSpPr>
          <p:spPr>
            <a:xfrm>
              <a:off x="2377439"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4" name="Freihandform: Form 23">
              <a:extLst>
                <a:ext uri="{FF2B5EF4-FFF2-40B4-BE49-F238E27FC236}">
                  <a16:creationId xmlns:a16="http://schemas.microsoft.com/office/drawing/2014/main" id="{AAEFA69C-D608-4BCE-A7DE-4247B09A9FE5}"/>
                </a:ext>
              </a:extLst>
            </p:cNvPr>
            <p:cNvSpPr/>
            <p:nvPr/>
          </p:nvSpPr>
          <p:spPr>
            <a:xfrm>
              <a:off x="246888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sp>
        <p:nvSpPr>
          <p:cNvPr id="25" name="Textfeld 24">
            <a:extLst>
              <a:ext uri="{FF2B5EF4-FFF2-40B4-BE49-F238E27FC236}">
                <a16:creationId xmlns:a16="http://schemas.microsoft.com/office/drawing/2014/main" id="{B71F2E34-CDC1-4BE4-B030-5E52C2334C0C}"/>
              </a:ext>
            </a:extLst>
          </p:cNvPr>
          <p:cNvSpPr txBox="1"/>
          <p:nvPr/>
        </p:nvSpPr>
        <p:spPr>
          <a:xfrm>
            <a:off x="2482707" y="5563890"/>
            <a:ext cx="675009"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62A73B"/>
                </a:solidFill>
                <a:latin typeface="Liberation Sans" pitchFamily="18"/>
                <a:ea typeface="Noto Sans CJK SC" pitchFamily="2"/>
                <a:cs typeface="Lohit Devanagari" pitchFamily="2"/>
              </a:rPr>
              <a:t>how</a:t>
            </a:r>
          </a:p>
        </p:txBody>
      </p:sp>
      <p:sp>
        <p:nvSpPr>
          <p:cNvPr id="26" name="Textfeld 25">
            <a:extLst>
              <a:ext uri="{FF2B5EF4-FFF2-40B4-BE49-F238E27FC236}">
                <a16:creationId xmlns:a16="http://schemas.microsoft.com/office/drawing/2014/main" id="{7DE6EA03-21D4-4A90-8811-D4BC97792921}"/>
              </a:ext>
            </a:extLst>
          </p:cNvPr>
          <p:cNvSpPr txBox="1"/>
          <p:nvPr/>
        </p:nvSpPr>
        <p:spPr>
          <a:xfrm>
            <a:off x="3194517" y="5563890"/>
            <a:ext cx="578443"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62A73B"/>
                </a:solidFill>
                <a:latin typeface="Liberation Sans" pitchFamily="18"/>
                <a:ea typeface="Noto Sans CJK SC" pitchFamily="2"/>
                <a:cs typeface="Lohit Devanagari" pitchFamily="2"/>
              </a:rPr>
              <a:t>are</a:t>
            </a:r>
          </a:p>
        </p:txBody>
      </p:sp>
      <p:sp>
        <p:nvSpPr>
          <p:cNvPr id="27" name="Textfeld 26">
            <a:extLst>
              <a:ext uri="{FF2B5EF4-FFF2-40B4-BE49-F238E27FC236}">
                <a16:creationId xmlns:a16="http://schemas.microsoft.com/office/drawing/2014/main" id="{7219913F-2285-49AD-AEC5-1E5F33A7F03E}"/>
              </a:ext>
            </a:extLst>
          </p:cNvPr>
          <p:cNvSpPr txBox="1"/>
          <p:nvPr/>
        </p:nvSpPr>
        <p:spPr>
          <a:xfrm>
            <a:off x="3837335" y="5563890"/>
            <a:ext cx="619865"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62A73B"/>
                </a:solidFill>
                <a:latin typeface="Liberation Sans" pitchFamily="18"/>
                <a:ea typeface="Noto Sans CJK SC" pitchFamily="2"/>
                <a:cs typeface="Lohit Devanagari" pitchFamily="2"/>
              </a:rPr>
              <a:t>you</a:t>
            </a:r>
          </a:p>
        </p:txBody>
      </p:sp>
      <p:grpSp>
        <p:nvGrpSpPr>
          <p:cNvPr id="28" name="Gruppieren 27">
            <a:extLst>
              <a:ext uri="{FF2B5EF4-FFF2-40B4-BE49-F238E27FC236}">
                <a16:creationId xmlns:a16="http://schemas.microsoft.com/office/drawing/2014/main" id="{2C2A1FE0-2CB0-4840-953B-7C915352A65B}"/>
              </a:ext>
            </a:extLst>
          </p:cNvPr>
          <p:cNvGrpSpPr/>
          <p:nvPr/>
        </p:nvGrpSpPr>
        <p:grpSpPr>
          <a:xfrm>
            <a:off x="7851971" y="5449818"/>
            <a:ext cx="552941" cy="110588"/>
            <a:chOff x="6492240" y="4111920"/>
            <a:chExt cx="457200" cy="91440"/>
          </a:xfrm>
        </p:grpSpPr>
        <p:sp>
          <p:nvSpPr>
            <p:cNvPr id="29" name="Freihandform: Form 28">
              <a:extLst>
                <a:ext uri="{FF2B5EF4-FFF2-40B4-BE49-F238E27FC236}">
                  <a16:creationId xmlns:a16="http://schemas.microsoft.com/office/drawing/2014/main" id="{92F80F1B-3E1F-4060-BFD1-F397FABD0DE8}"/>
                </a:ext>
              </a:extLst>
            </p:cNvPr>
            <p:cNvSpPr/>
            <p:nvPr/>
          </p:nvSpPr>
          <p:spPr>
            <a:xfrm>
              <a:off x="649224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0" name="Freihandform: Form 29">
              <a:extLst>
                <a:ext uri="{FF2B5EF4-FFF2-40B4-BE49-F238E27FC236}">
                  <a16:creationId xmlns:a16="http://schemas.microsoft.com/office/drawing/2014/main" id="{42EFF773-C864-491F-A79E-74DAE08E756D}"/>
                </a:ext>
              </a:extLst>
            </p:cNvPr>
            <p:cNvSpPr/>
            <p:nvPr/>
          </p:nvSpPr>
          <p:spPr>
            <a:xfrm>
              <a:off x="6583679"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1" name="Freihandform: Form 30">
              <a:extLst>
                <a:ext uri="{FF2B5EF4-FFF2-40B4-BE49-F238E27FC236}">
                  <a16:creationId xmlns:a16="http://schemas.microsoft.com/office/drawing/2014/main" id="{300FFC7C-5D3E-4C2F-9DEE-B6518596FF1F}"/>
                </a:ext>
              </a:extLst>
            </p:cNvPr>
            <p:cNvSpPr/>
            <p:nvPr/>
          </p:nvSpPr>
          <p:spPr>
            <a:xfrm>
              <a:off x="6675119"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2" name="Freihandform: Form 31">
              <a:extLst>
                <a:ext uri="{FF2B5EF4-FFF2-40B4-BE49-F238E27FC236}">
                  <a16:creationId xmlns:a16="http://schemas.microsoft.com/office/drawing/2014/main" id="{40366333-822F-4457-A702-EE3199BA62BE}"/>
                </a:ext>
              </a:extLst>
            </p:cNvPr>
            <p:cNvSpPr/>
            <p:nvPr/>
          </p:nvSpPr>
          <p:spPr>
            <a:xfrm>
              <a:off x="676656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3" name="Freihandform: Form 32">
              <a:extLst>
                <a:ext uri="{FF2B5EF4-FFF2-40B4-BE49-F238E27FC236}">
                  <a16:creationId xmlns:a16="http://schemas.microsoft.com/office/drawing/2014/main" id="{CFAE4B56-68E0-467B-9CCC-7B28CF71FB73}"/>
                </a:ext>
              </a:extLst>
            </p:cNvPr>
            <p:cNvSpPr/>
            <p:nvPr/>
          </p:nvSpPr>
          <p:spPr>
            <a:xfrm>
              <a:off x="685800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34" name="Gruppieren 33">
            <a:extLst>
              <a:ext uri="{FF2B5EF4-FFF2-40B4-BE49-F238E27FC236}">
                <a16:creationId xmlns:a16="http://schemas.microsoft.com/office/drawing/2014/main" id="{639D1027-E449-40EA-AD36-45C8F467F8B6}"/>
              </a:ext>
            </a:extLst>
          </p:cNvPr>
          <p:cNvGrpSpPr/>
          <p:nvPr/>
        </p:nvGrpSpPr>
        <p:grpSpPr>
          <a:xfrm>
            <a:off x="7188442" y="5449818"/>
            <a:ext cx="552941" cy="110588"/>
            <a:chOff x="5943600" y="4111920"/>
            <a:chExt cx="457200" cy="91440"/>
          </a:xfrm>
        </p:grpSpPr>
        <p:sp>
          <p:nvSpPr>
            <p:cNvPr id="35" name="Freihandform: Form 34">
              <a:extLst>
                <a:ext uri="{FF2B5EF4-FFF2-40B4-BE49-F238E27FC236}">
                  <a16:creationId xmlns:a16="http://schemas.microsoft.com/office/drawing/2014/main" id="{659DE38F-CA48-421F-BCDE-8D43C1FD771A}"/>
                </a:ext>
              </a:extLst>
            </p:cNvPr>
            <p:cNvSpPr/>
            <p:nvPr/>
          </p:nvSpPr>
          <p:spPr>
            <a:xfrm>
              <a:off x="594360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6" name="Freihandform: Form 35">
              <a:extLst>
                <a:ext uri="{FF2B5EF4-FFF2-40B4-BE49-F238E27FC236}">
                  <a16:creationId xmlns:a16="http://schemas.microsoft.com/office/drawing/2014/main" id="{122C0F84-81EE-40DD-A5F0-7946588890E1}"/>
                </a:ext>
              </a:extLst>
            </p:cNvPr>
            <p:cNvSpPr/>
            <p:nvPr/>
          </p:nvSpPr>
          <p:spPr>
            <a:xfrm>
              <a:off x="603504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7" name="Freihandform: Form 36">
              <a:extLst>
                <a:ext uri="{FF2B5EF4-FFF2-40B4-BE49-F238E27FC236}">
                  <a16:creationId xmlns:a16="http://schemas.microsoft.com/office/drawing/2014/main" id="{4427A4D2-7E81-4FBC-B1AD-04307652850B}"/>
                </a:ext>
              </a:extLst>
            </p:cNvPr>
            <p:cNvSpPr/>
            <p:nvPr/>
          </p:nvSpPr>
          <p:spPr>
            <a:xfrm>
              <a:off x="612648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8" name="Freihandform: Form 37">
              <a:extLst>
                <a:ext uri="{FF2B5EF4-FFF2-40B4-BE49-F238E27FC236}">
                  <a16:creationId xmlns:a16="http://schemas.microsoft.com/office/drawing/2014/main" id="{616C413C-BDF4-40BA-BCC6-717FE95DE5D7}"/>
                </a:ext>
              </a:extLst>
            </p:cNvPr>
            <p:cNvSpPr/>
            <p:nvPr/>
          </p:nvSpPr>
          <p:spPr>
            <a:xfrm>
              <a:off x="6217919"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9" name="Freihandform: Form 38">
              <a:extLst>
                <a:ext uri="{FF2B5EF4-FFF2-40B4-BE49-F238E27FC236}">
                  <a16:creationId xmlns:a16="http://schemas.microsoft.com/office/drawing/2014/main" id="{B0C1851B-5AE4-4975-B0FF-8DA6BD82B235}"/>
                </a:ext>
              </a:extLst>
            </p:cNvPr>
            <p:cNvSpPr/>
            <p:nvPr/>
          </p:nvSpPr>
          <p:spPr>
            <a:xfrm>
              <a:off x="630936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40" name="Gruppieren 39">
            <a:extLst>
              <a:ext uri="{FF2B5EF4-FFF2-40B4-BE49-F238E27FC236}">
                <a16:creationId xmlns:a16="http://schemas.microsoft.com/office/drawing/2014/main" id="{A2B04F3D-5E32-4002-AD7A-1AD30142A413}"/>
              </a:ext>
            </a:extLst>
          </p:cNvPr>
          <p:cNvGrpSpPr/>
          <p:nvPr/>
        </p:nvGrpSpPr>
        <p:grpSpPr>
          <a:xfrm>
            <a:off x="6524913" y="5449818"/>
            <a:ext cx="552941" cy="110588"/>
            <a:chOff x="5394960" y="4111920"/>
            <a:chExt cx="457200" cy="91440"/>
          </a:xfrm>
        </p:grpSpPr>
        <p:sp>
          <p:nvSpPr>
            <p:cNvPr id="41" name="Freihandform: Form 40">
              <a:extLst>
                <a:ext uri="{FF2B5EF4-FFF2-40B4-BE49-F238E27FC236}">
                  <a16:creationId xmlns:a16="http://schemas.microsoft.com/office/drawing/2014/main" id="{0F0C929D-74ED-49BC-A4A5-BB3A8244D678}"/>
                </a:ext>
              </a:extLst>
            </p:cNvPr>
            <p:cNvSpPr/>
            <p:nvPr/>
          </p:nvSpPr>
          <p:spPr>
            <a:xfrm>
              <a:off x="539496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2" name="Freihandform: Form 41">
              <a:extLst>
                <a:ext uri="{FF2B5EF4-FFF2-40B4-BE49-F238E27FC236}">
                  <a16:creationId xmlns:a16="http://schemas.microsoft.com/office/drawing/2014/main" id="{869C60AB-6760-4511-9D91-B11F6AB1C83A}"/>
                </a:ext>
              </a:extLst>
            </p:cNvPr>
            <p:cNvSpPr/>
            <p:nvPr/>
          </p:nvSpPr>
          <p:spPr>
            <a:xfrm>
              <a:off x="5486399"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3" name="Freihandform: Form 42">
              <a:extLst>
                <a:ext uri="{FF2B5EF4-FFF2-40B4-BE49-F238E27FC236}">
                  <a16:creationId xmlns:a16="http://schemas.microsoft.com/office/drawing/2014/main" id="{5E4DB08E-67A2-463D-9C25-956D4BDE42E0}"/>
                </a:ext>
              </a:extLst>
            </p:cNvPr>
            <p:cNvSpPr/>
            <p:nvPr/>
          </p:nvSpPr>
          <p:spPr>
            <a:xfrm>
              <a:off x="557784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4" name="Freihandform: Form 43">
              <a:extLst>
                <a:ext uri="{FF2B5EF4-FFF2-40B4-BE49-F238E27FC236}">
                  <a16:creationId xmlns:a16="http://schemas.microsoft.com/office/drawing/2014/main" id="{241C60A4-61F3-4979-8325-82EC36E36070}"/>
                </a:ext>
              </a:extLst>
            </p:cNvPr>
            <p:cNvSpPr/>
            <p:nvPr/>
          </p:nvSpPr>
          <p:spPr>
            <a:xfrm>
              <a:off x="5669279"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5" name="Freihandform: Form 44">
              <a:extLst>
                <a:ext uri="{FF2B5EF4-FFF2-40B4-BE49-F238E27FC236}">
                  <a16:creationId xmlns:a16="http://schemas.microsoft.com/office/drawing/2014/main" id="{4947E6E2-8FD3-467B-A747-0D61C5910098}"/>
                </a:ext>
              </a:extLst>
            </p:cNvPr>
            <p:cNvSpPr/>
            <p:nvPr/>
          </p:nvSpPr>
          <p:spPr>
            <a:xfrm>
              <a:off x="576072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sp>
        <p:nvSpPr>
          <p:cNvPr id="46" name="Textfeld 45">
            <a:extLst>
              <a:ext uri="{FF2B5EF4-FFF2-40B4-BE49-F238E27FC236}">
                <a16:creationId xmlns:a16="http://schemas.microsoft.com/office/drawing/2014/main" id="{3244A622-1825-490C-A12D-97A3563083BF}"/>
              </a:ext>
            </a:extLst>
          </p:cNvPr>
          <p:cNvSpPr txBox="1"/>
          <p:nvPr/>
        </p:nvSpPr>
        <p:spPr>
          <a:xfrm>
            <a:off x="6484525" y="5560407"/>
            <a:ext cx="633716"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&lt;s&gt;</a:t>
            </a:r>
          </a:p>
        </p:txBody>
      </p:sp>
      <p:sp>
        <p:nvSpPr>
          <p:cNvPr id="47" name="Textfeld 46">
            <a:extLst>
              <a:ext uri="{FF2B5EF4-FFF2-40B4-BE49-F238E27FC236}">
                <a16:creationId xmlns:a16="http://schemas.microsoft.com/office/drawing/2014/main" id="{3AFD2431-D4D5-4C19-A90B-9CE7AE271EE5}"/>
              </a:ext>
            </a:extLst>
          </p:cNvPr>
          <p:cNvSpPr txBox="1"/>
          <p:nvPr/>
        </p:nvSpPr>
        <p:spPr>
          <a:xfrm>
            <a:off x="7168830" y="5560407"/>
            <a:ext cx="592165"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wie</a:t>
            </a:r>
          </a:p>
        </p:txBody>
      </p:sp>
      <p:sp>
        <p:nvSpPr>
          <p:cNvPr id="48" name="Textfeld 47">
            <a:extLst>
              <a:ext uri="{FF2B5EF4-FFF2-40B4-BE49-F238E27FC236}">
                <a16:creationId xmlns:a16="http://schemas.microsoft.com/office/drawing/2014/main" id="{DFDBE3BC-13D6-444E-AC0E-9FE9426F997F}"/>
              </a:ext>
            </a:extLst>
          </p:cNvPr>
          <p:cNvSpPr txBox="1"/>
          <p:nvPr/>
        </p:nvSpPr>
        <p:spPr>
          <a:xfrm>
            <a:off x="7777087" y="5560407"/>
            <a:ext cx="702708"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geht</a:t>
            </a:r>
          </a:p>
        </p:txBody>
      </p:sp>
      <p:sp>
        <p:nvSpPr>
          <p:cNvPr id="49" name="Freihandform: Form 48">
            <a:extLst>
              <a:ext uri="{FF2B5EF4-FFF2-40B4-BE49-F238E27FC236}">
                <a16:creationId xmlns:a16="http://schemas.microsoft.com/office/drawing/2014/main" id="{B26A3944-0C4E-49EA-A261-629CD6BF34C5}"/>
              </a:ext>
            </a:extLst>
          </p:cNvPr>
          <p:cNvSpPr/>
          <p:nvPr/>
        </p:nvSpPr>
        <p:spPr>
          <a:xfrm>
            <a:off x="2322564" y="3352126"/>
            <a:ext cx="3649408" cy="143764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C2E0AE"/>
          </a:solidFill>
          <a:ln w="0">
            <a:solidFill>
              <a:srgbClr val="3465A4"/>
            </a:solidFill>
            <a:prstDash val="solid"/>
          </a:ln>
        </p:spPr>
        <p:txBody>
          <a:bodyPr vert="horz" wrap="none" lIns="108847" tIns="54423" rIns="108847" bIns="54423" anchor="ctr" anchorCtr="0" compatLnSpc="0">
            <a:noAutofit/>
          </a:bodyPr>
          <a:lstStyle/>
          <a:p>
            <a:pPr algn="ctr" hangingPunct="0"/>
            <a:r>
              <a:rPr lang="en-US" sz="1935" dirty="0">
                <a:latin typeface="Liberation Sans" pitchFamily="18"/>
                <a:ea typeface="Noto Sans CJK SC" pitchFamily="2"/>
                <a:cs typeface="Lohit Devanagari" pitchFamily="2"/>
              </a:rPr>
              <a:t>Encoder</a:t>
            </a:r>
          </a:p>
        </p:txBody>
      </p:sp>
      <p:sp>
        <p:nvSpPr>
          <p:cNvPr id="50" name="Freihandform: Form 49">
            <a:extLst>
              <a:ext uri="{FF2B5EF4-FFF2-40B4-BE49-F238E27FC236}">
                <a16:creationId xmlns:a16="http://schemas.microsoft.com/office/drawing/2014/main" id="{7D18D41D-0AF4-4F98-8408-D286F2140C42}"/>
              </a:ext>
            </a:extLst>
          </p:cNvPr>
          <p:cNvSpPr/>
          <p:nvPr/>
        </p:nvSpPr>
        <p:spPr>
          <a:xfrm>
            <a:off x="6303737" y="3352126"/>
            <a:ext cx="3649408" cy="143764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FCCE4"/>
          </a:solidFill>
          <a:ln w="0">
            <a:solidFill>
              <a:srgbClr val="3465A4"/>
            </a:solidFill>
            <a:prstDash val="solid"/>
          </a:ln>
        </p:spPr>
        <p:txBody>
          <a:bodyPr vert="horz" wrap="none" lIns="108847" tIns="54423" rIns="108847" bIns="54423" anchor="ctr" anchorCtr="0" compatLnSpc="0">
            <a:noAutofit/>
          </a:bodyPr>
          <a:lstStyle/>
          <a:p>
            <a:pPr algn="ctr" hangingPunct="0"/>
            <a:r>
              <a:rPr lang="en-US" sz="1935" dirty="0">
                <a:latin typeface="Liberation Sans" pitchFamily="18"/>
                <a:ea typeface="Noto Sans CJK SC" pitchFamily="2"/>
                <a:cs typeface="Lohit Devanagari" pitchFamily="2"/>
              </a:rPr>
              <a:t>Decoder</a:t>
            </a:r>
          </a:p>
        </p:txBody>
      </p:sp>
      <p:sp>
        <p:nvSpPr>
          <p:cNvPr id="51" name="Gerader Verbinder 50">
            <a:extLst>
              <a:ext uri="{FF2B5EF4-FFF2-40B4-BE49-F238E27FC236}">
                <a16:creationId xmlns:a16="http://schemas.microsoft.com/office/drawing/2014/main" id="{597BF1AB-B338-4CED-9419-9AA88036BF0D}"/>
              </a:ext>
            </a:extLst>
          </p:cNvPr>
          <p:cNvSpPr/>
          <p:nvPr/>
        </p:nvSpPr>
        <p:spPr>
          <a:xfrm>
            <a:off x="5904924" y="4080092"/>
            <a:ext cx="451060" cy="0"/>
          </a:xfrm>
          <a:prstGeom prst="line">
            <a:avLst/>
          </a:prstGeom>
          <a:noFill/>
          <a:ln w="19080">
            <a:solidFill>
              <a:srgbClr val="000000"/>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52" name="Gerader Verbinder 51">
            <a:extLst>
              <a:ext uri="{FF2B5EF4-FFF2-40B4-BE49-F238E27FC236}">
                <a16:creationId xmlns:a16="http://schemas.microsoft.com/office/drawing/2014/main" id="{3F19EDA4-B6C3-4421-9B7F-2BE0D74CFAF1}"/>
              </a:ext>
            </a:extLst>
          </p:cNvPr>
          <p:cNvSpPr/>
          <p:nvPr/>
        </p:nvSpPr>
        <p:spPr>
          <a:xfrm flipV="1">
            <a:off x="2831967" y="4679184"/>
            <a:ext cx="0" cy="663529"/>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53" name="Gerader Verbinder 52">
            <a:extLst>
              <a:ext uri="{FF2B5EF4-FFF2-40B4-BE49-F238E27FC236}">
                <a16:creationId xmlns:a16="http://schemas.microsoft.com/office/drawing/2014/main" id="{BC6BA5BE-CC68-4DB6-B85A-D88531A1D8DD}"/>
              </a:ext>
            </a:extLst>
          </p:cNvPr>
          <p:cNvSpPr/>
          <p:nvPr/>
        </p:nvSpPr>
        <p:spPr>
          <a:xfrm flipV="1">
            <a:off x="3495494" y="4679184"/>
            <a:ext cx="0" cy="663529"/>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54" name="Gerader Verbinder 53">
            <a:extLst>
              <a:ext uri="{FF2B5EF4-FFF2-40B4-BE49-F238E27FC236}">
                <a16:creationId xmlns:a16="http://schemas.microsoft.com/office/drawing/2014/main" id="{667E6F56-12EA-4F17-9E30-8BCBE68674BD}"/>
              </a:ext>
            </a:extLst>
          </p:cNvPr>
          <p:cNvSpPr/>
          <p:nvPr/>
        </p:nvSpPr>
        <p:spPr>
          <a:xfrm flipV="1">
            <a:off x="4159024" y="4679184"/>
            <a:ext cx="0" cy="663529"/>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55" name="Gerader Verbinder 54">
            <a:extLst>
              <a:ext uri="{FF2B5EF4-FFF2-40B4-BE49-F238E27FC236}">
                <a16:creationId xmlns:a16="http://schemas.microsoft.com/office/drawing/2014/main" id="{8A09A316-0458-418F-8DDC-CE594A88288B}"/>
              </a:ext>
            </a:extLst>
          </p:cNvPr>
          <p:cNvSpPr/>
          <p:nvPr/>
        </p:nvSpPr>
        <p:spPr>
          <a:xfrm flipV="1">
            <a:off x="6813138" y="4679184"/>
            <a:ext cx="0" cy="663529"/>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56" name="Gerader Verbinder 55">
            <a:extLst>
              <a:ext uri="{FF2B5EF4-FFF2-40B4-BE49-F238E27FC236}">
                <a16:creationId xmlns:a16="http://schemas.microsoft.com/office/drawing/2014/main" id="{43C9C503-B737-44BB-9F25-38B792F35B2A}"/>
              </a:ext>
            </a:extLst>
          </p:cNvPr>
          <p:cNvSpPr/>
          <p:nvPr/>
        </p:nvSpPr>
        <p:spPr>
          <a:xfrm flipV="1">
            <a:off x="7476668" y="4679184"/>
            <a:ext cx="0" cy="663529"/>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57" name="Gerader Verbinder 56">
            <a:extLst>
              <a:ext uri="{FF2B5EF4-FFF2-40B4-BE49-F238E27FC236}">
                <a16:creationId xmlns:a16="http://schemas.microsoft.com/office/drawing/2014/main" id="{9ED5558B-5C6D-48F7-B696-2CA39485EB34}"/>
              </a:ext>
            </a:extLst>
          </p:cNvPr>
          <p:cNvSpPr/>
          <p:nvPr/>
        </p:nvSpPr>
        <p:spPr>
          <a:xfrm flipV="1">
            <a:off x="8140197" y="4679184"/>
            <a:ext cx="0" cy="663529"/>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58" name="Freihandform: Form 57">
            <a:extLst>
              <a:ext uri="{FF2B5EF4-FFF2-40B4-BE49-F238E27FC236}">
                <a16:creationId xmlns:a16="http://schemas.microsoft.com/office/drawing/2014/main" id="{A8343DEA-3BCE-47E4-A7B1-404E986F606A}"/>
              </a:ext>
            </a:extLst>
          </p:cNvPr>
          <p:cNvSpPr/>
          <p:nvPr/>
        </p:nvSpPr>
        <p:spPr>
          <a:xfrm>
            <a:off x="6303737" y="2013070"/>
            <a:ext cx="3649408" cy="89670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80">
            <a:solidFill>
              <a:srgbClr val="AA55A1"/>
            </a:solidFill>
            <a:prstDash val="solid"/>
          </a:ln>
        </p:spPr>
        <p:txBody>
          <a:bodyPr vert="horz" wrap="none" lIns="120167" tIns="65743" rIns="120167" bIns="6574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9" name="Textfeld 58">
            <a:extLst>
              <a:ext uri="{FF2B5EF4-FFF2-40B4-BE49-F238E27FC236}">
                <a16:creationId xmlns:a16="http://schemas.microsoft.com/office/drawing/2014/main" id="{A62BBF33-67D8-493F-9E88-C0ADF2B07D5E}"/>
              </a:ext>
            </a:extLst>
          </p:cNvPr>
          <p:cNvSpPr txBox="1"/>
          <p:nvPr/>
        </p:nvSpPr>
        <p:spPr>
          <a:xfrm>
            <a:off x="6224404" y="1689192"/>
            <a:ext cx="2481016" cy="323878"/>
          </a:xfrm>
          <a:prstGeom prst="rect">
            <a:avLst/>
          </a:prstGeom>
          <a:noFill/>
          <a:ln>
            <a:noFill/>
          </a:ln>
        </p:spPr>
        <p:txBody>
          <a:bodyPr vert="horz" wrap="none" lIns="108847" tIns="54423" rIns="108847" bIns="54423" anchor="ctr" anchorCtr="0" compatLnSpc="0">
            <a:spAutoFit/>
          </a:bodyPr>
          <a:lstStyle/>
          <a:p>
            <a:pPr hangingPunct="0"/>
            <a:r>
              <a:rPr lang="en-US" sz="1451" dirty="0">
                <a:solidFill>
                  <a:srgbClr val="8F187C"/>
                </a:solidFill>
                <a:latin typeface="Liberation Sans" pitchFamily="18"/>
                <a:ea typeface="Noto Sans CJK SC" pitchFamily="2"/>
                <a:cs typeface="Lohit Devanagari" pitchFamily="2"/>
              </a:rPr>
              <a:t>OUTPUT  PROBABILITIES</a:t>
            </a:r>
          </a:p>
        </p:txBody>
      </p:sp>
      <p:sp>
        <p:nvSpPr>
          <p:cNvPr id="62" name="Freihandform: Form 61">
            <a:extLst>
              <a:ext uri="{FF2B5EF4-FFF2-40B4-BE49-F238E27FC236}">
                <a16:creationId xmlns:a16="http://schemas.microsoft.com/office/drawing/2014/main" id="{937D9C1B-E48E-4B48-8982-97196C1ECC6D}"/>
              </a:ext>
            </a:extLst>
          </p:cNvPr>
          <p:cNvSpPr/>
          <p:nvPr/>
        </p:nvSpPr>
        <p:spPr>
          <a:xfrm>
            <a:off x="8073146" y="2605277"/>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63" name="Freihandform: Form 62">
            <a:extLst>
              <a:ext uri="{FF2B5EF4-FFF2-40B4-BE49-F238E27FC236}">
                <a16:creationId xmlns:a16="http://schemas.microsoft.com/office/drawing/2014/main" id="{80CE74F2-671D-454D-B37F-C6E64FF78C5A}"/>
              </a:ext>
            </a:extLst>
          </p:cNvPr>
          <p:cNvSpPr/>
          <p:nvPr/>
        </p:nvSpPr>
        <p:spPr>
          <a:xfrm>
            <a:off x="8183736" y="2273512"/>
            <a:ext cx="110588" cy="44235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66" name="Freihandform: Form 65">
            <a:extLst>
              <a:ext uri="{FF2B5EF4-FFF2-40B4-BE49-F238E27FC236}">
                <a16:creationId xmlns:a16="http://schemas.microsoft.com/office/drawing/2014/main" id="{13DF2CC1-6306-4714-A046-580CDB668694}"/>
              </a:ext>
            </a:extLst>
          </p:cNvPr>
          <p:cNvSpPr/>
          <p:nvPr/>
        </p:nvSpPr>
        <p:spPr>
          <a:xfrm flipV="1">
            <a:off x="8626088" y="2605277"/>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68" name="Freihandform: Form 67">
            <a:extLst>
              <a:ext uri="{FF2B5EF4-FFF2-40B4-BE49-F238E27FC236}">
                <a16:creationId xmlns:a16="http://schemas.microsoft.com/office/drawing/2014/main" id="{B9D88325-E2F3-461D-8BCE-E10BDFAE3F5C}"/>
              </a:ext>
            </a:extLst>
          </p:cNvPr>
          <p:cNvSpPr/>
          <p:nvPr/>
        </p:nvSpPr>
        <p:spPr>
          <a:xfrm flipV="1">
            <a:off x="8847264" y="2605277"/>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69" name="Freihandform: Form 68">
            <a:extLst>
              <a:ext uri="{FF2B5EF4-FFF2-40B4-BE49-F238E27FC236}">
                <a16:creationId xmlns:a16="http://schemas.microsoft.com/office/drawing/2014/main" id="{3202147D-99C3-4A4D-978B-C762AFA11D73}"/>
              </a:ext>
            </a:extLst>
          </p:cNvPr>
          <p:cNvSpPr/>
          <p:nvPr/>
        </p:nvSpPr>
        <p:spPr>
          <a:xfrm>
            <a:off x="8957853" y="2384101"/>
            <a:ext cx="110588" cy="33176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70" name="Freihandform: Form 69">
            <a:extLst>
              <a:ext uri="{FF2B5EF4-FFF2-40B4-BE49-F238E27FC236}">
                <a16:creationId xmlns:a16="http://schemas.microsoft.com/office/drawing/2014/main" id="{047662EF-1C8D-40BC-8262-719B2583BF2D}"/>
              </a:ext>
            </a:extLst>
          </p:cNvPr>
          <p:cNvSpPr/>
          <p:nvPr/>
        </p:nvSpPr>
        <p:spPr>
          <a:xfrm>
            <a:off x="7188442" y="2605277"/>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72" name="Freihandform: Form 71">
            <a:extLst>
              <a:ext uri="{FF2B5EF4-FFF2-40B4-BE49-F238E27FC236}">
                <a16:creationId xmlns:a16="http://schemas.microsoft.com/office/drawing/2014/main" id="{97FCD3DF-3CE4-4AB7-A896-64B5669953A0}"/>
              </a:ext>
            </a:extLst>
          </p:cNvPr>
          <p:cNvSpPr/>
          <p:nvPr/>
        </p:nvSpPr>
        <p:spPr>
          <a:xfrm>
            <a:off x="7409619" y="2384101"/>
            <a:ext cx="110588" cy="33176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73" name="Freihandform: Form 72">
            <a:extLst>
              <a:ext uri="{FF2B5EF4-FFF2-40B4-BE49-F238E27FC236}">
                <a16:creationId xmlns:a16="http://schemas.microsoft.com/office/drawing/2014/main" id="{85AEF03D-62B9-4514-9BE7-9C2FED56EB34}"/>
              </a:ext>
            </a:extLst>
          </p:cNvPr>
          <p:cNvSpPr/>
          <p:nvPr/>
        </p:nvSpPr>
        <p:spPr>
          <a:xfrm>
            <a:off x="7520206" y="2605277"/>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76" name="Freihandform: Form 75">
            <a:extLst>
              <a:ext uri="{FF2B5EF4-FFF2-40B4-BE49-F238E27FC236}">
                <a16:creationId xmlns:a16="http://schemas.microsoft.com/office/drawing/2014/main" id="{D78DA74B-25B4-477D-BF7E-BE85E5AF5F40}"/>
              </a:ext>
            </a:extLst>
          </p:cNvPr>
          <p:cNvSpPr/>
          <p:nvPr/>
        </p:nvSpPr>
        <p:spPr>
          <a:xfrm>
            <a:off x="6635501" y="2384101"/>
            <a:ext cx="110588" cy="33176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77" name="Freihandform: Form 76">
            <a:extLst>
              <a:ext uri="{FF2B5EF4-FFF2-40B4-BE49-F238E27FC236}">
                <a16:creationId xmlns:a16="http://schemas.microsoft.com/office/drawing/2014/main" id="{CE9B64EC-28E8-4963-AE96-1E31CC95D6C1}"/>
              </a:ext>
            </a:extLst>
          </p:cNvPr>
          <p:cNvSpPr/>
          <p:nvPr/>
        </p:nvSpPr>
        <p:spPr>
          <a:xfrm>
            <a:off x="6746090" y="2605277"/>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79" name="Freihandform: Form 78">
            <a:extLst>
              <a:ext uri="{FF2B5EF4-FFF2-40B4-BE49-F238E27FC236}">
                <a16:creationId xmlns:a16="http://schemas.microsoft.com/office/drawing/2014/main" id="{3C43E3B6-2F80-48F0-93CA-590965F66405}"/>
              </a:ext>
            </a:extLst>
          </p:cNvPr>
          <p:cNvSpPr/>
          <p:nvPr/>
        </p:nvSpPr>
        <p:spPr>
          <a:xfrm>
            <a:off x="6967266" y="2605277"/>
            <a:ext cx="110588"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83" name="Freihandform: Form 82">
            <a:extLst>
              <a:ext uri="{FF2B5EF4-FFF2-40B4-BE49-F238E27FC236}">
                <a16:creationId xmlns:a16="http://schemas.microsoft.com/office/drawing/2014/main" id="{6C912F1B-6574-4E06-A6F4-A0E648984679}"/>
              </a:ext>
            </a:extLst>
          </p:cNvPr>
          <p:cNvSpPr/>
          <p:nvPr/>
        </p:nvSpPr>
        <p:spPr>
          <a:xfrm>
            <a:off x="6524913" y="2162925"/>
            <a:ext cx="552941"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F187C"/>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84" name="Freihandform: Form 83">
            <a:extLst>
              <a:ext uri="{FF2B5EF4-FFF2-40B4-BE49-F238E27FC236}">
                <a16:creationId xmlns:a16="http://schemas.microsoft.com/office/drawing/2014/main" id="{880A1D69-C9F8-4725-86B2-40331F86E66D}"/>
              </a:ext>
            </a:extLst>
          </p:cNvPr>
          <p:cNvSpPr/>
          <p:nvPr/>
        </p:nvSpPr>
        <p:spPr>
          <a:xfrm>
            <a:off x="7188442" y="2162925"/>
            <a:ext cx="552941"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F187C"/>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85" name="Freihandform: Form 84">
            <a:extLst>
              <a:ext uri="{FF2B5EF4-FFF2-40B4-BE49-F238E27FC236}">
                <a16:creationId xmlns:a16="http://schemas.microsoft.com/office/drawing/2014/main" id="{D7FCE8D9-2FFA-4252-8265-E02E732318E9}"/>
              </a:ext>
            </a:extLst>
          </p:cNvPr>
          <p:cNvSpPr/>
          <p:nvPr/>
        </p:nvSpPr>
        <p:spPr>
          <a:xfrm>
            <a:off x="7851971" y="2162925"/>
            <a:ext cx="552941"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F187C"/>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86" name="Freihandform: Form 85">
            <a:extLst>
              <a:ext uri="{FF2B5EF4-FFF2-40B4-BE49-F238E27FC236}">
                <a16:creationId xmlns:a16="http://schemas.microsoft.com/office/drawing/2014/main" id="{A3492F2E-699E-4C6F-86FE-D520DBB7D240}"/>
              </a:ext>
            </a:extLst>
          </p:cNvPr>
          <p:cNvSpPr/>
          <p:nvPr/>
        </p:nvSpPr>
        <p:spPr>
          <a:xfrm>
            <a:off x="8515500" y="2162925"/>
            <a:ext cx="552941"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F187C"/>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87" name="Gerader Verbinder 86">
            <a:extLst>
              <a:ext uri="{FF2B5EF4-FFF2-40B4-BE49-F238E27FC236}">
                <a16:creationId xmlns:a16="http://schemas.microsoft.com/office/drawing/2014/main" id="{8D5B3CE0-7879-42A7-9A41-5B4A33D614D3}"/>
              </a:ext>
            </a:extLst>
          </p:cNvPr>
          <p:cNvSpPr/>
          <p:nvPr/>
        </p:nvSpPr>
        <p:spPr>
          <a:xfrm flipV="1">
            <a:off x="6813138" y="2799185"/>
            <a:ext cx="0" cy="663530"/>
          </a:xfrm>
          <a:prstGeom prst="line">
            <a:avLst/>
          </a:prstGeom>
          <a:noFill/>
          <a:ln w="19080">
            <a:solidFill>
              <a:srgbClr val="333333">
                <a:alpha val="25000"/>
              </a:srgbClr>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88" name="Gerader Verbinder 87">
            <a:extLst>
              <a:ext uri="{FF2B5EF4-FFF2-40B4-BE49-F238E27FC236}">
                <a16:creationId xmlns:a16="http://schemas.microsoft.com/office/drawing/2014/main" id="{AFFC72DE-3FDA-4ABE-8474-529F78EA00E7}"/>
              </a:ext>
            </a:extLst>
          </p:cNvPr>
          <p:cNvSpPr/>
          <p:nvPr/>
        </p:nvSpPr>
        <p:spPr>
          <a:xfrm flipV="1">
            <a:off x="7476668" y="2799185"/>
            <a:ext cx="0" cy="663530"/>
          </a:xfrm>
          <a:prstGeom prst="line">
            <a:avLst/>
          </a:prstGeom>
          <a:noFill/>
          <a:ln w="19080">
            <a:solidFill>
              <a:srgbClr val="333333">
                <a:alpha val="25000"/>
              </a:srgbClr>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89" name="Gerader Verbinder 88">
            <a:extLst>
              <a:ext uri="{FF2B5EF4-FFF2-40B4-BE49-F238E27FC236}">
                <a16:creationId xmlns:a16="http://schemas.microsoft.com/office/drawing/2014/main" id="{958B85C7-617D-4734-A084-7F2B9B34DAAF}"/>
              </a:ext>
            </a:extLst>
          </p:cNvPr>
          <p:cNvSpPr/>
          <p:nvPr/>
        </p:nvSpPr>
        <p:spPr>
          <a:xfrm flipV="1">
            <a:off x="8140197" y="2799185"/>
            <a:ext cx="0" cy="663530"/>
          </a:xfrm>
          <a:prstGeom prst="line">
            <a:avLst/>
          </a:prstGeom>
          <a:noFill/>
          <a:ln w="19080">
            <a:solidFill>
              <a:srgbClr val="333333">
                <a:alpha val="25000"/>
              </a:srgbClr>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90" name="Gerader Verbinder 89">
            <a:extLst>
              <a:ext uri="{FF2B5EF4-FFF2-40B4-BE49-F238E27FC236}">
                <a16:creationId xmlns:a16="http://schemas.microsoft.com/office/drawing/2014/main" id="{AC6F4DE3-D4EA-4158-BC7E-B3A4086D8DAE}"/>
              </a:ext>
            </a:extLst>
          </p:cNvPr>
          <p:cNvSpPr/>
          <p:nvPr/>
        </p:nvSpPr>
        <p:spPr>
          <a:xfrm flipV="1">
            <a:off x="8803726" y="2799185"/>
            <a:ext cx="0" cy="663530"/>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grpSp>
        <p:nvGrpSpPr>
          <p:cNvPr id="91" name="Gruppieren 90">
            <a:extLst>
              <a:ext uri="{FF2B5EF4-FFF2-40B4-BE49-F238E27FC236}">
                <a16:creationId xmlns:a16="http://schemas.microsoft.com/office/drawing/2014/main" id="{440C9A07-50D9-4672-8C2A-D244AE037A8B}"/>
              </a:ext>
            </a:extLst>
          </p:cNvPr>
          <p:cNvGrpSpPr/>
          <p:nvPr/>
        </p:nvGrpSpPr>
        <p:grpSpPr>
          <a:xfrm>
            <a:off x="9179028" y="5449818"/>
            <a:ext cx="552942" cy="110588"/>
            <a:chOff x="7589519" y="4111920"/>
            <a:chExt cx="457201" cy="91440"/>
          </a:xfrm>
        </p:grpSpPr>
        <p:sp>
          <p:nvSpPr>
            <p:cNvPr id="92" name="Freihandform: Form 91">
              <a:extLst>
                <a:ext uri="{FF2B5EF4-FFF2-40B4-BE49-F238E27FC236}">
                  <a16:creationId xmlns:a16="http://schemas.microsoft.com/office/drawing/2014/main" id="{9A3891A8-A883-4DEE-92F5-108C7B0C5583}"/>
                </a:ext>
              </a:extLst>
            </p:cNvPr>
            <p:cNvSpPr/>
            <p:nvPr/>
          </p:nvSpPr>
          <p:spPr>
            <a:xfrm>
              <a:off x="7589519"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DDDDDD"/>
            </a:solidFill>
            <a:ln w="0">
              <a:solidFill>
                <a:srgbClr val="680059"/>
              </a:solidFill>
              <a:custDash>
                <a:ds d="197000" sp="197000"/>
              </a:custDash>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93" name="Freihandform: Form 92">
              <a:extLst>
                <a:ext uri="{FF2B5EF4-FFF2-40B4-BE49-F238E27FC236}">
                  <a16:creationId xmlns:a16="http://schemas.microsoft.com/office/drawing/2014/main" id="{9ACB271F-D09C-44C2-A268-879A63424D98}"/>
                </a:ext>
              </a:extLst>
            </p:cNvPr>
            <p:cNvSpPr/>
            <p:nvPr/>
          </p:nvSpPr>
          <p:spPr>
            <a:xfrm>
              <a:off x="768096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DDDDDD"/>
            </a:solidFill>
            <a:ln w="0">
              <a:solidFill>
                <a:srgbClr val="680059"/>
              </a:solidFill>
              <a:custDash>
                <a:ds d="197000" sp="197000"/>
              </a:custDash>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94" name="Freihandform: Form 93">
              <a:extLst>
                <a:ext uri="{FF2B5EF4-FFF2-40B4-BE49-F238E27FC236}">
                  <a16:creationId xmlns:a16="http://schemas.microsoft.com/office/drawing/2014/main" id="{4415C5F3-A17F-4149-B068-D6209EF86CC0}"/>
                </a:ext>
              </a:extLst>
            </p:cNvPr>
            <p:cNvSpPr/>
            <p:nvPr/>
          </p:nvSpPr>
          <p:spPr>
            <a:xfrm>
              <a:off x="777240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DDDDDD"/>
            </a:solidFill>
            <a:ln w="0">
              <a:solidFill>
                <a:srgbClr val="680059"/>
              </a:solidFill>
              <a:custDash>
                <a:ds d="197000" sp="197000"/>
              </a:custDash>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95" name="Freihandform: Form 94">
              <a:extLst>
                <a:ext uri="{FF2B5EF4-FFF2-40B4-BE49-F238E27FC236}">
                  <a16:creationId xmlns:a16="http://schemas.microsoft.com/office/drawing/2014/main" id="{FD956AD5-EDA9-483B-A263-0ACB2B1B5246}"/>
                </a:ext>
              </a:extLst>
            </p:cNvPr>
            <p:cNvSpPr/>
            <p:nvPr/>
          </p:nvSpPr>
          <p:spPr>
            <a:xfrm>
              <a:off x="786384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DDDDDD"/>
            </a:solidFill>
            <a:ln w="0">
              <a:solidFill>
                <a:srgbClr val="680059"/>
              </a:solidFill>
              <a:custDash>
                <a:ds d="197000" sp="197000"/>
              </a:custDash>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96" name="Freihandform: Form 95">
              <a:extLst>
                <a:ext uri="{FF2B5EF4-FFF2-40B4-BE49-F238E27FC236}">
                  <a16:creationId xmlns:a16="http://schemas.microsoft.com/office/drawing/2014/main" id="{49C017A1-4EF2-47B1-9E3E-7B74CB19D693}"/>
                </a:ext>
              </a:extLst>
            </p:cNvPr>
            <p:cNvSpPr/>
            <p:nvPr/>
          </p:nvSpPr>
          <p:spPr>
            <a:xfrm>
              <a:off x="795528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DDDDDD"/>
            </a:solidFill>
            <a:ln w="0">
              <a:solidFill>
                <a:srgbClr val="680059"/>
              </a:solidFill>
              <a:custDash>
                <a:ds d="197000" sp="197000"/>
              </a:custDash>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sp>
        <p:nvSpPr>
          <p:cNvPr id="97" name="Freihandform: Form 96">
            <a:extLst>
              <a:ext uri="{FF2B5EF4-FFF2-40B4-BE49-F238E27FC236}">
                <a16:creationId xmlns:a16="http://schemas.microsoft.com/office/drawing/2014/main" id="{46E719D7-8205-45AF-AC93-8A5775D8C6C5}"/>
              </a:ext>
            </a:extLst>
          </p:cNvPr>
          <p:cNvSpPr/>
          <p:nvPr/>
        </p:nvSpPr>
        <p:spPr>
          <a:xfrm>
            <a:off x="9179027" y="5674477"/>
            <a:ext cx="552941" cy="22117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DDDDDD"/>
          </a:solidFill>
          <a:ln w="0">
            <a:solidFill>
              <a:srgbClr val="3465A4"/>
            </a:solidFill>
            <a:custDash>
              <a:ds d="197000" sp="197000"/>
            </a:custDash>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98" name="Freihandform: Form 97">
            <a:extLst>
              <a:ext uri="{FF2B5EF4-FFF2-40B4-BE49-F238E27FC236}">
                <a16:creationId xmlns:a16="http://schemas.microsoft.com/office/drawing/2014/main" id="{7BA3705C-37F5-4A18-8692-B5839C67509A}"/>
              </a:ext>
            </a:extLst>
          </p:cNvPr>
          <p:cNvSpPr/>
          <p:nvPr/>
        </p:nvSpPr>
        <p:spPr>
          <a:xfrm>
            <a:off x="10351957" y="2669307"/>
            <a:ext cx="1327058" cy="77411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0">
            <a:solidFill>
              <a:srgbClr val="3465A4"/>
            </a:solidFill>
            <a:prstDash val="solid"/>
          </a:ln>
        </p:spPr>
        <p:txBody>
          <a:bodyPr vert="horz" wrap="none" lIns="108847" tIns="54423" rIns="108847" bIns="54423" anchor="ctr" anchorCtr="0" compatLnSpc="0">
            <a:noAutofit/>
          </a:bodyPr>
          <a:lstStyle/>
          <a:p>
            <a:pPr algn="ctr" hangingPunct="0"/>
            <a:r>
              <a:rPr lang="en-US" sz="1935" b="1" dirty="0">
                <a:latin typeface="Liberation Sans" pitchFamily="18"/>
                <a:ea typeface="Noto Sans CJK SC" pitchFamily="2"/>
                <a:cs typeface="Lohit Devanagari" pitchFamily="2"/>
              </a:rPr>
              <a:t>Sample</a:t>
            </a:r>
          </a:p>
        </p:txBody>
      </p:sp>
      <p:cxnSp>
        <p:nvCxnSpPr>
          <p:cNvPr id="99" name="Verbinder: gekrümmt 98">
            <a:extLst>
              <a:ext uri="{FF2B5EF4-FFF2-40B4-BE49-F238E27FC236}">
                <a16:creationId xmlns:a16="http://schemas.microsoft.com/office/drawing/2014/main" id="{7D67B0B1-D2B9-455B-8A47-CEEF68B44310}"/>
              </a:ext>
            </a:extLst>
          </p:cNvPr>
          <p:cNvCxnSpPr>
            <a:cxnSpLocks/>
            <a:stCxn id="98" idx="2"/>
            <a:endCxn id="97" idx="1"/>
          </p:cNvCxnSpPr>
          <p:nvPr/>
        </p:nvCxnSpPr>
        <p:spPr>
          <a:xfrm rot="5400000">
            <a:off x="9202907" y="3972486"/>
            <a:ext cx="2341640" cy="1283518"/>
          </a:xfrm>
          <a:prstGeom prst="curvedConnector2">
            <a:avLst/>
          </a:prstGeom>
          <a:noFill/>
          <a:ln w="19080">
            <a:solidFill>
              <a:srgbClr val="000000"/>
            </a:solidFill>
            <a:prstDash val="solid"/>
            <a:headEnd type="none" w="med" len="med"/>
            <a:tailEnd type="triangle" w="med" len="med"/>
          </a:ln>
        </p:spPr>
      </p:cxnSp>
      <p:sp>
        <p:nvSpPr>
          <p:cNvPr id="100" name="Freihandform: Form 99">
            <a:extLst>
              <a:ext uri="{FF2B5EF4-FFF2-40B4-BE49-F238E27FC236}">
                <a16:creationId xmlns:a16="http://schemas.microsoft.com/office/drawing/2014/main" id="{794BAABE-F292-40C8-BED5-5923790F1532}"/>
              </a:ext>
            </a:extLst>
          </p:cNvPr>
          <p:cNvSpPr/>
          <p:nvPr/>
        </p:nvSpPr>
        <p:spPr>
          <a:xfrm>
            <a:off x="6414325" y="2052338"/>
            <a:ext cx="2059813" cy="69191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75000"/>
            </a:srgbClr>
          </a:solidFill>
          <a:ln>
            <a:no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cxnSp>
        <p:nvCxnSpPr>
          <p:cNvPr id="103" name="Verbinder: gekrümmt 102">
            <a:extLst>
              <a:ext uri="{FF2B5EF4-FFF2-40B4-BE49-F238E27FC236}">
                <a16:creationId xmlns:a16="http://schemas.microsoft.com/office/drawing/2014/main" id="{8050C9E4-49C5-4539-AC30-78BA98B609EA}"/>
              </a:ext>
            </a:extLst>
          </p:cNvPr>
          <p:cNvCxnSpPr>
            <a:cxnSpLocks/>
            <a:stCxn id="86" idx="0"/>
            <a:endCxn id="98" idx="0"/>
          </p:cNvCxnSpPr>
          <p:nvPr/>
        </p:nvCxnSpPr>
        <p:spPr>
          <a:xfrm rot="16200000" flipH="1">
            <a:off x="9650537" y="1304359"/>
            <a:ext cx="506382" cy="2223515"/>
          </a:xfrm>
          <a:prstGeom prst="curvedConnector3">
            <a:avLst>
              <a:gd name="adj1" fmla="val -178083"/>
            </a:avLst>
          </a:prstGeom>
          <a:noFill/>
          <a:ln w="19080">
            <a:solidFill>
              <a:srgbClr val="000000"/>
            </a:solidFill>
            <a:prstDash val="solid"/>
            <a:headEnd type="none" w="med" len="med"/>
            <a:tailEnd type="triangle" w="med" len="med"/>
          </a:ln>
        </p:spPr>
      </p:cxnSp>
      <p:grpSp>
        <p:nvGrpSpPr>
          <p:cNvPr id="104" name="Gruppieren 103">
            <a:extLst>
              <a:ext uri="{FF2B5EF4-FFF2-40B4-BE49-F238E27FC236}">
                <a16:creationId xmlns:a16="http://schemas.microsoft.com/office/drawing/2014/main" id="{0AA508F8-1847-4D97-9465-C6D50ABE3E36}"/>
              </a:ext>
            </a:extLst>
          </p:cNvPr>
          <p:cNvGrpSpPr/>
          <p:nvPr/>
        </p:nvGrpSpPr>
        <p:grpSpPr>
          <a:xfrm>
            <a:off x="8515500" y="5449818"/>
            <a:ext cx="552941" cy="110588"/>
            <a:chOff x="7040880" y="4111920"/>
            <a:chExt cx="457200" cy="91440"/>
          </a:xfrm>
        </p:grpSpPr>
        <p:sp>
          <p:nvSpPr>
            <p:cNvPr id="105" name="Freihandform: Form 104">
              <a:extLst>
                <a:ext uri="{FF2B5EF4-FFF2-40B4-BE49-F238E27FC236}">
                  <a16:creationId xmlns:a16="http://schemas.microsoft.com/office/drawing/2014/main" id="{449F5615-9E70-4A1E-914C-FB17D85E624B}"/>
                </a:ext>
              </a:extLst>
            </p:cNvPr>
            <p:cNvSpPr/>
            <p:nvPr/>
          </p:nvSpPr>
          <p:spPr>
            <a:xfrm>
              <a:off x="704088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6" name="Freihandform: Form 105">
              <a:extLst>
                <a:ext uri="{FF2B5EF4-FFF2-40B4-BE49-F238E27FC236}">
                  <a16:creationId xmlns:a16="http://schemas.microsoft.com/office/drawing/2014/main" id="{33BE8797-D352-4758-855F-E5C738D4F696}"/>
                </a:ext>
              </a:extLst>
            </p:cNvPr>
            <p:cNvSpPr/>
            <p:nvPr/>
          </p:nvSpPr>
          <p:spPr>
            <a:xfrm>
              <a:off x="713232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7" name="Freihandform: Form 106">
              <a:extLst>
                <a:ext uri="{FF2B5EF4-FFF2-40B4-BE49-F238E27FC236}">
                  <a16:creationId xmlns:a16="http://schemas.microsoft.com/office/drawing/2014/main" id="{7995B8D4-C3E0-4D61-9C7A-F3C7CD261550}"/>
                </a:ext>
              </a:extLst>
            </p:cNvPr>
            <p:cNvSpPr/>
            <p:nvPr/>
          </p:nvSpPr>
          <p:spPr>
            <a:xfrm>
              <a:off x="722376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8" name="Freihandform: Form 107">
              <a:extLst>
                <a:ext uri="{FF2B5EF4-FFF2-40B4-BE49-F238E27FC236}">
                  <a16:creationId xmlns:a16="http://schemas.microsoft.com/office/drawing/2014/main" id="{94F83D3D-DC7F-4FB4-86E2-4991D7FE6999}"/>
                </a:ext>
              </a:extLst>
            </p:cNvPr>
            <p:cNvSpPr/>
            <p:nvPr/>
          </p:nvSpPr>
          <p:spPr>
            <a:xfrm>
              <a:off x="731520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9" name="Freihandform: Form 108">
              <a:extLst>
                <a:ext uri="{FF2B5EF4-FFF2-40B4-BE49-F238E27FC236}">
                  <a16:creationId xmlns:a16="http://schemas.microsoft.com/office/drawing/2014/main" id="{C90A9CA9-3287-45D6-B64C-F3134DEBC31B}"/>
                </a:ext>
              </a:extLst>
            </p:cNvPr>
            <p:cNvSpPr/>
            <p:nvPr/>
          </p:nvSpPr>
          <p:spPr>
            <a:xfrm>
              <a:off x="740664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sp>
        <p:nvSpPr>
          <p:cNvPr id="110" name="Textfeld 109">
            <a:extLst>
              <a:ext uri="{FF2B5EF4-FFF2-40B4-BE49-F238E27FC236}">
                <a16:creationId xmlns:a16="http://schemas.microsoft.com/office/drawing/2014/main" id="{6EECDF98-B1CC-4167-8DD3-9A44A2E11017}"/>
              </a:ext>
            </a:extLst>
          </p:cNvPr>
          <p:cNvSpPr txBox="1"/>
          <p:nvPr/>
        </p:nvSpPr>
        <p:spPr>
          <a:xfrm>
            <a:off x="8551031" y="5560407"/>
            <a:ext cx="481878"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es</a:t>
            </a:r>
          </a:p>
        </p:txBody>
      </p:sp>
      <p:sp>
        <p:nvSpPr>
          <p:cNvPr id="111" name="Gerader Verbinder 110">
            <a:extLst>
              <a:ext uri="{FF2B5EF4-FFF2-40B4-BE49-F238E27FC236}">
                <a16:creationId xmlns:a16="http://schemas.microsoft.com/office/drawing/2014/main" id="{F628EA5C-6FC4-44D5-8E06-61E11D4CECA1}"/>
              </a:ext>
            </a:extLst>
          </p:cNvPr>
          <p:cNvSpPr/>
          <p:nvPr/>
        </p:nvSpPr>
        <p:spPr>
          <a:xfrm flipV="1">
            <a:off x="8803726" y="4679184"/>
            <a:ext cx="0" cy="663529"/>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18" name="Titel 117">
            <a:extLst>
              <a:ext uri="{FF2B5EF4-FFF2-40B4-BE49-F238E27FC236}">
                <a16:creationId xmlns:a16="http://schemas.microsoft.com/office/drawing/2014/main" id="{003A4961-245A-4702-90FA-B33A358447B3}"/>
              </a:ext>
            </a:extLst>
          </p:cNvPr>
          <p:cNvSpPr>
            <a:spLocks noGrp="1"/>
          </p:cNvSpPr>
          <p:nvPr>
            <p:ph type="title"/>
          </p:nvPr>
        </p:nvSpPr>
        <p:spPr/>
        <p:txBody>
          <a:bodyPr/>
          <a:lstStyle/>
          <a:p>
            <a:r>
              <a:rPr lang="en-US" dirty="0"/>
              <a:t>Autoregressive Decoder</a:t>
            </a:r>
          </a:p>
        </p:txBody>
      </p:sp>
      <p:sp>
        <p:nvSpPr>
          <p:cNvPr id="122" name="Textfeld 121">
            <a:extLst>
              <a:ext uri="{FF2B5EF4-FFF2-40B4-BE49-F238E27FC236}">
                <a16:creationId xmlns:a16="http://schemas.microsoft.com/office/drawing/2014/main" id="{ECA31263-87BC-4602-BD9B-6DB3426C23A0}"/>
              </a:ext>
            </a:extLst>
          </p:cNvPr>
          <p:cNvSpPr txBox="1"/>
          <p:nvPr/>
        </p:nvSpPr>
        <p:spPr>
          <a:xfrm>
            <a:off x="10811224" y="4421563"/>
            <a:ext cx="495601"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dir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4B6742-F3B6-40C6-9689-3ED599D8FD1D}"/>
              </a:ext>
            </a:extLst>
          </p:cNvPr>
          <p:cNvSpPr>
            <a:spLocks noGrp="1"/>
          </p:cNvSpPr>
          <p:nvPr>
            <p:ph type="title"/>
          </p:nvPr>
        </p:nvSpPr>
        <p:spPr/>
        <p:txBody>
          <a:bodyPr/>
          <a:lstStyle/>
          <a:p>
            <a:r>
              <a:rPr lang="en-US" dirty="0"/>
              <a:t>Key Components</a:t>
            </a:r>
          </a:p>
        </p:txBody>
      </p:sp>
      <p:pic>
        <p:nvPicPr>
          <p:cNvPr id="14" name="Inhaltsplatzhalter 13">
            <a:extLst>
              <a:ext uri="{FF2B5EF4-FFF2-40B4-BE49-F238E27FC236}">
                <a16:creationId xmlns:a16="http://schemas.microsoft.com/office/drawing/2014/main" id="{7DB8FAD3-11B1-4E8F-BD04-E3B7082467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79750" y="200025"/>
            <a:ext cx="4566500" cy="6535738"/>
          </a:xfrm>
        </p:spPr>
      </p:pic>
      <p:sp>
        <p:nvSpPr>
          <p:cNvPr id="12" name="Inhaltsplatzhalter 11">
            <a:extLst>
              <a:ext uri="{FF2B5EF4-FFF2-40B4-BE49-F238E27FC236}">
                <a16:creationId xmlns:a16="http://schemas.microsoft.com/office/drawing/2014/main" id="{E1FF065A-51C4-4BE2-B160-6F6390CA33C6}"/>
              </a:ext>
            </a:extLst>
          </p:cNvPr>
          <p:cNvSpPr>
            <a:spLocks noGrp="1"/>
          </p:cNvSpPr>
          <p:nvPr>
            <p:ph sz="half" idx="1"/>
          </p:nvPr>
        </p:nvSpPr>
        <p:spPr/>
        <p:txBody>
          <a:bodyPr>
            <a:normAutofit lnSpcReduction="10000"/>
          </a:bodyPr>
          <a:lstStyle/>
          <a:p>
            <a:r>
              <a:rPr lang="en-US" dirty="0">
                <a:solidFill>
                  <a:schemeClr val="bg1">
                    <a:lumMod val="50000"/>
                  </a:schemeClr>
                </a:solidFill>
              </a:rPr>
              <a:t>Encoder &amp; Decoder</a:t>
            </a:r>
          </a:p>
          <a:p>
            <a:r>
              <a:rPr lang="en-US" dirty="0">
                <a:solidFill>
                  <a:schemeClr val="bg1">
                    <a:lumMod val="50000"/>
                  </a:schemeClr>
                </a:solidFill>
              </a:rPr>
              <a:t>Input Embedding</a:t>
            </a:r>
          </a:p>
          <a:p>
            <a:r>
              <a:rPr lang="en-US" dirty="0">
                <a:solidFill>
                  <a:schemeClr val="bg1">
                    <a:lumMod val="50000"/>
                  </a:schemeClr>
                </a:solidFill>
              </a:rPr>
              <a:t>Next Token Classifier</a:t>
            </a:r>
          </a:p>
          <a:p>
            <a:r>
              <a:rPr lang="en-US" dirty="0">
                <a:solidFill>
                  <a:schemeClr val="bg1">
                    <a:lumMod val="50000"/>
                  </a:schemeClr>
                </a:solidFill>
              </a:rPr>
              <a:t>Autoregressive Decoder</a:t>
            </a:r>
          </a:p>
          <a:p>
            <a:r>
              <a:rPr lang="en-US" b="1" dirty="0"/>
              <a:t>Encoder-Decoder Attention</a:t>
            </a:r>
          </a:p>
          <a:p>
            <a:r>
              <a:rPr lang="en-US" dirty="0">
                <a:solidFill>
                  <a:schemeClr val="bg1">
                    <a:lumMod val="50000"/>
                  </a:schemeClr>
                </a:solidFill>
              </a:rPr>
              <a:t>Self-Attention</a:t>
            </a:r>
          </a:p>
          <a:p>
            <a:r>
              <a:rPr lang="en-US" dirty="0">
                <a:solidFill>
                  <a:schemeClr val="bg1">
                    <a:lumMod val="50000"/>
                  </a:schemeClr>
                </a:solidFill>
              </a:rPr>
              <a:t>Feed-Forward Layer</a:t>
            </a:r>
          </a:p>
          <a:p>
            <a:r>
              <a:rPr lang="en-US" dirty="0">
                <a:solidFill>
                  <a:schemeClr val="bg1">
                    <a:lumMod val="50000"/>
                  </a:schemeClr>
                </a:solidFill>
              </a:rPr>
              <a:t>Residual &amp; Normalization</a:t>
            </a:r>
          </a:p>
          <a:p>
            <a:r>
              <a:rPr lang="en-US" dirty="0">
                <a:solidFill>
                  <a:schemeClr val="bg1">
                    <a:lumMod val="50000"/>
                  </a:schemeClr>
                </a:solidFill>
              </a:rPr>
              <a:t>Positional Encoding</a:t>
            </a:r>
          </a:p>
          <a:p>
            <a:endParaRPr lang="en-US" dirty="0"/>
          </a:p>
        </p:txBody>
      </p:sp>
      <p:sp>
        <p:nvSpPr>
          <p:cNvPr id="24" name="Rechteck 23">
            <a:extLst>
              <a:ext uri="{FF2B5EF4-FFF2-40B4-BE49-F238E27FC236}">
                <a16:creationId xmlns:a16="http://schemas.microsoft.com/office/drawing/2014/main" id="{7660DC3E-24F9-44AD-8667-8985A8973342}"/>
              </a:ext>
            </a:extLst>
          </p:cNvPr>
          <p:cNvSpPr/>
          <p:nvPr/>
        </p:nvSpPr>
        <p:spPr>
          <a:xfrm>
            <a:off x="8685540" y="2803994"/>
            <a:ext cx="1527501" cy="739306"/>
          </a:xfrm>
          <a:prstGeom prst="rect">
            <a:avLst/>
          </a:prstGeom>
          <a:solidFill>
            <a:srgbClr val="FFD966">
              <a:alpha val="2509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1103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77BFBCA8-C36C-4F79-B3A9-4EF4A5418690}"/>
              </a:ext>
            </a:extLst>
          </p:cNvPr>
          <p:cNvSpPr>
            <a:spLocks noGrp="1"/>
          </p:cNvSpPr>
          <p:nvPr>
            <p:ph type="title"/>
          </p:nvPr>
        </p:nvSpPr>
        <p:spPr/>
        <p:txBody>
          <a:bodyPr/>
          <a:lstStyle/>
          <a:p>
            <a:r>
              <a:rPr lang="en-US" dirty="0"/>
              <a:t>Encoder-Decoder Attention Mechanism</a:t>
            </a:r>
          </a:p>
        </p:txBody>
      </p:sp>
      <p:sp>
        <p:nvSpPr>
          <p:cNvPr id="3" name="Textplatzhalter 2">
            <a:extLst>
              <a:ext uri="{FF2B5EF4-FFF2-40B4-BE49-F238E27FC236}">
                <a16:creationId xmlns:a16="http://schemas.microsoft.com/office/drawing/2014/main" id="{3950EF15-586F-4AA9-9D6B-191ED90DFC08}"/>
              </a:ext>
            </a:extLst>
          </p:cNvPr>
          <p:cNvSpPr>
            <a:spLocks noGrp="1"/>
          </p:cNvSpPr>
          <p:nvPr>
            <p:ph type="body" idx="1"/>
          </p:nvPr>
        </p:nvSpPr>
        <p:spPr/>
        <p:txBody>
          <a:bodyPr/>
          <a:lstStyle/>
          <a:p>
            <a:r>
              <a:rPr lang="en-US" dirty="0"/>
              <a:t>Intuition</a:t>
            </a:r>
          </a:p>
        </p:txBody>
      </p:sp>
      <p:sp>
        <p:nvSpPr>
          <p:cNvPr id="6" name="Inhaltsplatzhalter 5">
            <a:extLst>
              <a:ext uri="{FF2B5EF4-FFF2-40B4-BE49-F238E27FC236}">
                <a16:creationId xmlns:a16="http://schemas.microsoft.com/office/drawing/2014/main" id="{B9191146-9B1C-48D6-99CE-79939E217AA0}"/>
              </a:ext>
            </a:extLst>
          </p:cNvPr>
          <p:cNvSpPr>
            <a:spLocks noGrp="1"/>
          </p:cNvSpPr>
          <p:nvPr>
            <p:ph sz="half" idx="2"/>
          </p:nvPr>
        </p:nvSpPr>
        <p:spPr/>
        <p:txBody>
          <a:bodyPr>
            <a:normAutofit/>
          </a:bodyPr>
          <a:lstStyle/>
          <a:p>
            <a:pPr lvl="0">
              <a:buSzPct val="45000"/>
              <a:buFont typeface="StarSymbol"/>
              <a:buChar char="●"/>
            </a:pPr>
            <a:r>
              <a:rPr lang="en-US" dirty="0"/>
              <a:t>Focus on relevant source words while generating a target word</a:t>
            </a:r>
          </a:p>
          <a:p>
            <a:pPr>
              <a:buSzPct val="45000"/>
              <a:buFont typeface="StarSymbol"/>
              <a:buChar char="●"/>
            </a:pPr>
            <a:r>
              <a:rPr lang="en-US" dirty="0"/>
              <a:t>Decide which information enters “working memory”</a:t>
            </a:r>
          </a:p>
          <a:p>
            <a:pPr lvl="0">
              <a:buSzPct val="45000"/>
              <a:buFont typeface="StarSymbol"/>
              <a:buChar char="●"/>
            </a:pPr>
            <a:r>
              <a:rPr lang="en-US" dirty="0"/>
              <a:t>Allow the decoder to attend over all positions in the input sequence (in one step)</a:t>
            </a:r>
          </a:p>
        </p:txBody>
      </p:sp>
      <p:sp>
        <p:nvSpPr>
          <p:cNvPr id="4" name="Textplatzhalter 3">
            <a:extLst>
              <a:ext uri="{FF2B5EF4-FFF2-40B4-BE49-F238E27FC236}">
                <a16:creationId xmlns:a16="http://schemas.microsoft.com/office/drawing/2014/main" id="{94D9B243-D962-401A-9E5A-9E2F78DE9D59}"/>
              </a:ext>
            </a:extLst>
          </p:cNvPr>
          <p:cNvSpPr>
            <a:spLocks noGrp="1"/>
          </p:cNvSpPr>
          <p:nvPr>
            <p:ph type="body" sz="quarter" idx="3"/>
          </p:nvPr>
        </p:nvSpPr>
        <p:spPr/>
        <p:txBody>
          <a:bodyPr/>
          <a:lstStyle/>
          <a:p>
            <a:r>
              <a:rPr lang="en-US" dirty="0"/>
              <a:t>Math View</a:t>
            </a:r>
          </a:p>
        </p:txBody>
      </p:sp>
      <p:sp>
        <p:nvSpPr>
          <p:cNvPr id="7" name="Inhaltsplatzhalter 6">
            <a:extLst>
              <a:ext uri="{FF2B5EF4-FFF2-40B4-BE49-F238E27FC236}">
                <a16:creationId xmlns:a16="http://schemas.microsoft.com/office/drawing/2014/main" id="{0210BC05-7DB9-4106-895D-E30C26776ED7}"/>
              </a:ext>
            </a:extLst>
          </p:cNvPr>
          <p:cNvSpPr>
            <a:spLocks noGrp="1"/>
          </p:cNvSpPr>
          <p:nvPr>
            <p:ph sz="quarter" idx="4"/>
          </p:nvPr>
        </p:nvSpPr>
        <p:spPr/>
        <p:txBody>
          <a:bodyPr>
            <a:normAutofit/>
          </a:bodyPr>
          <a:lstStyle/>
          <a:p>
            <a:r>
              <a:rPr lang="en-US" dirty="0"/>
              <a:t>A form of differentiable soft memory read and transform operation</a:t>
            </a:r>
          </a:p>
          <a:p>
            <a:endParaRPr lang="en-US" dirty="0"/>
          </a:p>
          <a:p>
            <a:r>
              <a:rPr lang="en-US" dirty="0"/>
              <a:t>Extraction of fixed sized vectors from variable length memory</a:t>
            </a:r>
          </a:p>
        </p:txBody>
      </p:sp>
    </p:spTree>
    <p:extLst>
      <p:ext uri="{BB962C8B-B14F-4D97-AF65-F5344CB8AC3E}">
        <p14:creationId xmlns:p14="http://schemas.microsoft.com/office/powerpoint/2010/main" val="1268217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Freihandform: Form 74">
            <a:extLst>
              <a:ext uri="{FF2B5EF4-FFF2-40B4-BE49-F238E27FC236}">
                <a16:creationId xmlns:a16="http://schemas.microsoft.com/office/drawing/2014/main" id="{BC98A2EA-E874-4DA3-BD13-2B7213994AE0}"/>
              </a:ext>
            </a:extLst>
          </p:cNvPr>
          <p:cNvSpPr/>
          <p:nvPr/>
        </p:nvSpPr>
        <p:spPr>
          <a:xfrm>
            <a:off x="2203821" y="3834082"/>
            <a:ext cx="7007496" cy="607055"/>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FCCE4"/>
          </a:solidFill>
          <a:ln w="0">
            <a:solidFill>
              <a:srgbClr val="3465A4"/>
            </a:solidFill>
            <a:prstDash val="solid"/>
          </a:ln>
        </p:spPr>
        <p:txBody>
          <a:bodyPr vert="horz" wrap="none" lIns="108847" tIns="54423" rIns="108847" bIns="54423" anchor="ctr" anchorCtr="0" compatLnSpc="0">
            <a:noAutofit/>
          </a:bodyPr>
          <a:lstStyle/>
          <a:p>
            <a:pPr algn="ctr" hangingPunct="0"/>
            <a:endParaRPr lang="en-US" sz="1935" dirty="0">
              <a:latin typeface="Liberation Sans" pitchFamily="18"/>
              <a:ea typeface="Noto Sans CJK SC" pitchFamily="2"/>
              <a:cs typeface="Lohit Devanagari" pitchFamily="2"/>
            </a:endParaRPr>
          </a:p>
        </p:txBody>
      </p:sp>
      <p:sp>
        <p:nvSpPr>
          <p:cNvPr id="74" name="Freihandform: Form 73">
            <a:extLst>
              <a:ext uri="{FF2B5EF4-FFF2-40B4-BE49-F238E27FC236}">
                <a16:creationId xmlns:a16="http://schemas.microsoft.com/office/drawing/2014/main" id="{88E45A8D-FB8B-4FCC-AF0E-212ED01C780C}"/>
              </a:ext>
            </a:extLst>
          </p:cNvPr>
          <p:cNvSpPr/>
          <p:nvPr/>
        </p:nvSpPr>
        <p:spPr>
          <a:xfrm>
            <a:off x="1132347" y="5667281"/>
            <a:ext cx="9133315" cy="52104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C2E0AE"/>
          </a:solidFill>
          <a:ln w="0">
            <a:solidFill>
              <a:srgbClr val="3465A4"/>
            </a:solidFill>
            <a:prstDash val="solid"/>
          </a:ln>
        </p:spPr>
        <p:txBody>
          <a:bodyPr vert="horz" wrap="none" lIns="108847" tIns="54423" rIns="108847" bIns="54423" anchor="ctr" anchorCtr="0" compatLnSpc="0">
            <a:noAutofit/>
          </a:bodyPr>
          <a:lstStyle/>
          <a:p>
            <a:pPr algn="ctr" hangingPunct="0"/>
            <a:endParaRPr lang="en-US" sz="1935" dirty="0">
              <a:latin typeface="Liberation Sans" pitchFamily="18"/>
              <a:ea typeface="Noto Sans CJK SC" pitchFamily="2"/>
              <a:cs typeface="Lohit Devanagari" pitchFamily="2"/>
            </a:endParaRPr>
          </a:p>
        </p:txBody>
      </p:sp>
      <p:sp>
        <p:nvSpPr>
          <p:cNvPr id="2" name="Titel 1">
            <a:extLst>
              <a:ext uri="{FF2B5EF4-FFF2-40B4-BE49-F238E27FC236}">
                <a16:creationId xmlns:a16="http://schemas.microsoft.com/office/drawing/2014/main" id="{4DD76EAE-3584-411D-977B-B4A3402A03B6}"/>
              </a:ext>
            </a:extLst>
          </p:cNvPr>
          <p:cNvSpPr>
            <a:spLocks noGrp="1"/>
          </p:cNvSpPr>
          <p:nvPr>
            <p:ph type="title"/>
          </p:nvPr>
        </p:nvSpPr>
        <p:spPr/>
        <p:txBody>
          <a:bodyPr/>
          <a:lstStyle/>
          <a:p>
            <a:r>
              <a:rPr lang="en-US" dirty="0"/>
              <a:t>History of Encoder-Decoder Attention</a:t>
            </a:r>
          </a:p>
        </p:txBody>
      </p:sp>
      <p:sp>
        <p:nvSpPr>
          <p:cNvPr id="5" name="Rechteck 4">
            <a:extLst>
              <a:ext uri="{FF2B5EF4-FFF2-40B4-BE49-F238E27FC236}">
                <a16:creationId xmlns:a16="http://schemas.microsoft.com/office/drawing/2014/main" id="{D737ED3C-8924-48E8-B66B-1E4C29B01E4F}"/>
              </a:ext>
            </a:extLst>
          </p:cNvPr>
          <p:cNvSpPr/>
          <p:nvPr/>
        </p:nvSpPr>
        <p:spPr>
          <a:xfrm>
            <a:off x="1344442" y="5808574"/>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hteck 5">
            <a:extLst>
              <a:ext uri="{FF2B5EF4-FFF2-40B4-BE49-F238E27FC236}">
                <a16:creationId xmlns:a16="http://schemas.microsoft.com/office/drawing/2014/main" id="{CDFBDDF9-1305-4E4F-B2AC-155FDBC038D8}"/>
              </a:ext>
            </a:extLst>
          </p:cNvPr>
          <p:cNvSpPr/>
          <p:nvPr/>
        </p:nvSpPr>
        <p:spPr>
          <a:xfrm>
            <a:off x="1858974" y="5808574"/>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404EE7E9-B55E-4024-B7F7-5DD521B304C3}"/>
              </a:ext>
            </a:extLst>
          </p:cNvPr>
          <p:cNvSpPr/>
          <p:nvPr/>
        </p:nvSpPr>
        <p:spPr>
          <a:xfrm>
            <a:off x="2373506" y="5808574"/>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Gerade Verbindung mit Pfeil 8">
            <a:extLst>
              <a:ext uri="{FF2B5EF4-FFF2-40B4-BE49-F238E27FC236}">
                <a16:creationId xmlns:a16="http://schemas.microsoft.com/office/drawing/2014/main" id="{F54F45D2-6DAD-4A3B-A7BB-051C84BB038E}"/>
              </a:ext>
            </a:extLst>
          </p:cNvPr>
          <p:cNvCxnSpPr>
            <a:stCxn id="5" idx="3"/>
            <a:endCxn id="6" idx="1"/>
          </p:cNvCxnSpPr>
          <p:nvPr/>
        </p:nvCxnSpPr>
        <p:spPr>
          <a:xfrm>
            <a:off x="1725442" y="5922874"/>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CF469D67-1EBA-40B2-B781-B578BC3CC6B5}"/>
              </a:ext>
            </a:extLst>
          </p:cNvPr>
          <p:cNvCxnSpPr>
            <a:stCxn id="6" idx="3"/>
            <a:endCxn id="7" idx="1"/>
          </p:cNvCxnSpPr>
          <p:nvPr/>
        </p:nvCxnSpPr>
        <p:spPr>
          <a:xfrm>
            <a:off x="2239974" y="5922874"/>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hteck 11">
            <a:extLst>
              <a:ext uri="{FF2B5EF4-FFF2-40B4-BE49-F238E27FC236}">
                <a16:creationId xmlns:a16="http://schemas.microsoft.com/office/drawing/2014/main" id="{2216DC8A-D02E-4C48-A9E6-F84B4A970ABA}"/>
              </a:ext>
            </a:extLst>
          </p:cNvPr>
          <p:cNvSpPr/>
          <p:nvPr/>
        </p:nvSpPr>
        <p:spPr>
          <a:xfrm>
            <a:off x="2888038" y="5808574"/>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hteck 12">
            <a:extLst>
              <a:ext uri="{FF2B5EF4-FFF2-40B4-BE49-F238E27FC236}">
                <a16:creationId xmlns:a16="http://schemas.microsoft.com/office/drawing/2014/main" id="{97E08DAD-18E0-4AE1-83CE-AC87EF7DED9E}"/>
              </a:ext>
            </a:extLst>
          </p:cNvPr>
          <p:cNvSpPr/>
          <p:nvPr/>
        </p:nvSpPr>
        <p:spPr>
          <a:xfrm>
            <a:off x="3402570" y="5808574"/>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hteck 13">
            <a:extLst>
              <a:ext uri="{FF2B5EF4-FFF2-40B4-BE49-F238E27FC236}">
                <a16:creationId xmlns:a16="http://schemas.microsoft.com/office/drawing/2014/main" id="{0940D26F-D7F2-4BBC-A31F-A225254D96C9}"/>
              </a:ext>
            </a:extLst>
          </p:cNvPr>
          <p:cNvSpPr/>
          <p:nvPr/>
        </p:nvSpPr>
        <p:spPr>
          <a:xfrm>
            <a:off x="3917102" y="5808574"/>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Gerade Verbindung mit Pfeil 14">
            <a:extLst>
              <a:ext uri="{FF2B5EF4-FFF2-40B4-BE49-F238E27FC236}">
                <a16:creationId xmlns:a16="http://schemas.microsoft.com/office/drawing/2014/main" id="{12CD8A6F-F101-455B-8F98-7CFB56CCBE89}"/>
              </a:ext>
            </a:extLst>
          </p:cNvPr>
          <p:cNvCxnSpPr>
            <a:stCxn id="12" idx="3"/>
            <a:endCxn id="13" idx="1"/>
          </p:cNvCxnSpPr>
          <p:nvPr/>
        </p:nvCxnSpPr>
        <p:spPr>
          <a:xfrm>
            <a:off x="3269038" y="5922874"/>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8FA982F9-5E2A-414B-B946-BB814CA29018}"/>
              </a:ext>
            </a:extLst>
          </p:cNvPr>
          <p:cNvCxnSpPr>
            <a:stCxn id="13" idx="3"/>
            <a:endCxn id="14" idx="1"/>
          </p:cNvCxnSpPr>
          <p:nvPr/>
        </p:nvCxnSpPr>
        <p:spPr>
          <a:xfrm>
            <a:off x="3783570" y="5922874"/>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hteck 16">
            <a:extLst>
              <a:ext uri="{FF2B5EF4-FFF2-40B4-BE49-F238E27FC236}">
                <a16:creationId xmlns:a16="http://schemas.microsoft.com/office/drawing/2014/main" id="{546D72F6-8B58-4DFE-938A-710D3FC8AF9F}"/>
              </a:ext>
            </a:extLst>
          </p:cNvPr>
          <p:cNvSpPr/>
          <p:nvPr/>
        </p:nvSpPr>
        <p:spPr>
          <a:xfrm>
            <a:off x="4431634" y="5808574"/>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hteck 17">
            <a:extLst>
              <a:ext uri="{FF2B5EF4-FFF2-40B4-BE49-F238E27FC236}">
                <a16:creationId xmlns:a16="http://schemas.microsoft.com/office/drawing/2014/main" id="{6582BD31-97A1-4EB6-A071-5FB8B1FD0AC2}"/>
              </a:ext>
            </a:extLst>
          </p:cNvPr>
          <p:cNvSpPr/>
          <p:nvPr/>
        </p:nvSpPr>
        <p:spPr>
          <a:xfrm>
            <a:off x="4946166" y="5808574"/>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hteck 18">
            <a:extLst>
              <a:ext uri="{FF2B5EF4-FFF2-40B4-BE49-F238E27FC236}">
                <a16:creationId xmlns:a16="http://schemas.microsoft.com/office/drawing/2014/main" id="{C53426B6-C1AA-4C81-B082-0D4004431B64}"/>
              </a:ext>
            </a:extLst>
          </p:cNvPr>
          <p:cNvSpPr/>
          <p:nvPr/>
        </p:nvSpPr>
        <p:spPr>
          <a:xfrm>
            <a:off x="5460698" y="5808574"/>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Gerade Verbindung mit Pfeil 19">
            <a:extLst>
              <a:ext uri="{FF2B5EF4-FFF2-40B4-BE49-F238E27FC236}">
                <a16:creationId xmlns:a16="http://schemas.microsoft.com/office/drawing/2014/main" id="{06E20FEB-5D4D-46B6-B997-336CC9312790}"/>
              </a:ext>
            </a:extLst>
          </p:cNvPr>
          <p:cNvCxnSpPr>
            <a:stCxn id="17" idx="3"/>
            <a:endCxn id="18" idx="1"/>
          </p:cNvCxnSpPr>
          <p:nvPr/>
        </p:nvCxnSpPr>
        <p:spPr>
          <a:xfrm>
            <a:off x="4812634" y="5922874"/>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8F6CE06F-84E8-4D65-95E2-0C6B741D771D}"/>
              </a:ext>
            </a:extLst>
          </p:cNvPr>
          <p:cNvCxnSpPr>
            <a:stCxn id="18" idx="3"/>
            <a:endCxn id="19" idx="1"/>
          </p:cNvCxnSpPr>
          <p:nvPr/>
        </p:nvCxnSpPr>
        <p:spPr>
          <a:xfrm>
            <a:off x="5327166" y="5922874"/>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A6A5D8F5-1796-4B9A-B550-DDF947497B1A}"/>
              </a:ext>
            </a:extLst>
          </p:cNvPr>
          <p:cNvSpPr/>
          <p:nvPr/>
        </p:nvSpPr>
        <p:spPr>
          <a:xfrm>
            <a:off x="5975230" y="5802478"/>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hteck 22">
            <a:extLst>
              <a:ext uri="{FF2B5EF4-FFF2-40B4-BE49-F238E27FC236}">
                <a16:creationId xmlns:a16="http://schemas.microsoft.com/office/drawing/2014/main" id="{D7B76C77-F44E-49D2-96A7-CDB7EDCD0249}"/>
              </a:ext>
            </a:extLst>
          </p:cNvPr>
          <p:cNvSpPr/>
          <p:nvPr/>
        </p:nvSpPr>
        <p:spPr>
          <a:xfrm>
            <a:off x="6489762" y="5802478"/>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hteck 23">
            <a:extLst>
              <a:ext uri="{FF2B5EF4-FFF2-40B4-BE49-F238E27FC236}">
                <a16:creationId xmlns:a16="http://schemas.microsoft.com/office/drawing/2014/main" id="{19E0937D-D680-4020-BB06-DE46B0593D33}"/>
              </a:ext>
            </a:extLst>
          </p:cNvPr>
          <p:cNvSpPr/>
          <p:nvPr/>
        </p:nvSpPr>
        <p:spPr>
          <a:xfrm>
            <a:off x="7004294" y="5802478"/>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Gerade Verbindung mit Pfeil 24">
            <a:extLst>
              <a:ext uri="{FF2B5EF4-FFF2-40B4-BE49-F238E27FC236}">
                <a16:creationId xmlns:a16="http://schemas.microsoft.com/office/drawing/2014/main" id="{8D2933C3-AA04-4E42-8E5E-B0785CCCC1FF}"/>
              </a:ext>
            </a:extLst>
          </p:cNvPr>
          <p:cNvCxnSpPr>
            <a:stCxn id="22" idx="3"/>
            <a:endCxn id="23" idx="1"/>
          </p:cNvCxnSpPr>
          <p:nvPr/>
        </p:nvCxnSpPr>
        <p:spPr>
          <a:xfrm>
            <a:off x="6356230" y="5916778"/>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BD54424D-A577-462F-B9E4-84ABBAD9F1E2}"/>
              </a:ext>
            </a:extLst>
          </p:cNvPr>
          <p:cNvCxnSpPr>
            <a:stCxn id="23" idx="3"/>
            <a:endCxn id="24" idx="1"/>
          </p:cNvCxnSpPr>
          <p:nvPr/>
        </p:nvCxnSpPr>
        <p:spPr>
          <a:xfrm>
            <a:off x="6870762" y="5916778"/>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hteck 29">
            <a:extLst>
              <a:ext uri="{FF2B5EF4-FFF2-40B4-BE49-F238E27FC236}">
                <a16:creationId xmlns:a16="http://schemas.microsoft.com/office/drawing/2014/main" id="{B26314B8-408C-44C4-801A-EAC5EADF16C1}"/>
              </a:ext>
            </a:extLst>
          </p:cNvPr>
          <p:cNvSpPr/>
          <p:nvPr/>
        </p:nvSpPr>
        <p:spPr>
          <a:xfrm>
            <a:off x="7518826" y="5802478"/>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hteck 30">
            <a:extLst>
              <a:ext uri="{FF2B5EF4-FFF2-40B4-BE49-F238E27FC236}">
                <a16:creationId xmlns:a16="http://schemas.microsoft.com/office/drawing/2014/main" id="{06E7B1E6-38AA-431D-8472-75B246712505}"/>
              </a:ext>
            </a:extLst>
          </p:cNvPr>
          <p:cNvSpPr/>
          <p:nvPr/>
        </p:nvSpPr>
        <p:spPr>
          <a:xfrm>
            <a:off x="8033358" y="5802478"/>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hteck 31">
            <a:extLst>
              <a:ext uri="{FF2B5EF4-FFF2-40B4-BE49-F238E27FC236}">
                <a16:creationId xmlns:a16="http://schemas.microsoft.com/office/drawing/2014/main" id="{7465FAD9-2C54-4943-9A9F-2E73BA699FFE}"/>
              </a:ext>
            </a:extLst>
          </p:cNvPr>
          <p:cNvSpPr/>
          <p:nvPr/>
        </p:nvSpPr>
        <p:spPr>
          <a:xfrm>
            <a:off x="8547890" y="5802478"/>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hteck 32">
            <a:extLst>
              <a:ext uri="{FF2B5EF4-FFF2-40B4-BE49-F238E27FC236}">
                <a16:creationId xmlns:a16="http://schemas.microsoft.com/office/drawing/2014/main" id="{4D7BC5B0-F325-4368-83DC-082BF7DD2503}"/>
              </a:ext>
            </a:extLst>
          </p:cNvPr>
          <p:cNvSpPr/>
          <p:nvPr/>
        </p:nvSpPr>
        <p:spPr>
          <a:xfrm>
            <a:off x="9062422" y="5802478"/>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Gerade Verbindung mit Pfeil 33">
            <a:extLst>
              <a:ext uri="{FF2B5EF4-FFF2-40B4-BE49-F238E27FC236}">
                <a16:creationId xmlns:a16="http://schemas.microsoft.com/office/drawing/2014/main" id="{79A1AB54-8DB8-43D3-8709-0BD581B2E625}"/>
              </a:ext>
            </a:extLst>
          </p:cNvPr>
          <p:cNvCxnSpPr>
            <a:stCxn id="31" idx="3"/>
            <a:endCxn id="32" idx="1"/>
          </p:cNvCxnSpPr>
          <p:nvPr/>
        </p:nvCxnSpPr>
        <p:spPr>
          <a:xfrm>
            <a:off x="8414358" y="5916778"/>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0BDD6CA9-6574-4E6B-BB68-62CA99389F48}"/>
              </a:ext>
            </a:extLst>
          </p:cNvPr>
          <p:cNvCxnSpPr>
            <a:stCxn id="32" idx="3"/>
            <a:endCxn id="33" idx="1"/>
          </p:cNvCxnSpPr>
          <p:nvPr/>
        </p:nvCxnSpPr>
        <p:spPr>
          <a:xfrm>
            <a:off x="8928890" y="5916778"/>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D74576FD-24FB-4C44-A8F3-AE3BED38EA26}"/>
              </a:ext>
            </a:extLst>
          </p:cNvPr>
          <p:cNvSpPr/>
          <p:nvPr/>
        </p:nvSpPr>
        <p:spPr>
          <a:xfrm>
            <a:off x="9576953" y="5796382"/>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Gerade Verbindung mit Pfeil 77">
            <a:extLst>
              <a:ext uri="{FF2B5EF4-FFF2-40B4-BE49-F238E27FC236}">
                <a16:creationId xmlns:a16="http://schemas.microsoft.com/office/drawing/2014/main" id="{AF14DC61-7F66-4D9B-8242-0C7E37123205}"/>
              </a:ext>
            </a:extLst>
          </p:cNvPr>
          <p:cNvCxnSpPr>
            <a:stCxn id="7" idx="3"/>
            <a:endCxn id="12" idx="1"/>
          </p:cNvCxnSpPr>
          <p:nvPr/>
        </p:nvCxnSpPr>
        <p:spPr>
          <a:xfrm>
            <a:off x="2754506" y="5922874"/>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Gerade Verbindung mit Pfeil 79">
            <a:extLst>
              <a:ext uri="{FF2B5EF4-FFF2-40B4-BE49-F238E27FC236}">
                <a16:creationId xmlns:a16="http://schemas.microsoft.com/office/drawing/2014/main" id="{8F92AB59-B153-44F3-BDF9-4AEEDD7B7840}"/>
              </a:ext>
            </a:extLst>
          </p:cNvPr>
          <p:cNvCxnSpPr>
            <a:stCxn id="14" idx="3"/>
            <a:endCxn id="17" idx="1"/>
          </p:cNvCxnSpPr>
          <p:nvPr/>
        </p:nvCxnSpPr>
        <p:spPr>
          <a:xfrm>
            <a:off x="4298102" y="5922874"/>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Gerade Verbindung mit Pfeil 81">
            <a:extLst>
              <a:ext uri="{FF2B5EF4-FFF2-40B4-BE49-F238E27FC236}">
                <a16:creationId xmlns:a16="http://schemas.microsoft.com/office/drawing/2014/main" id="{55FC5FC3-0960-4650-A5EE-5A3D485A6A92}"/>
              </a:ext>
            </a:extLst>
          </p:cNvPr>
          <p:cNvCxnSpPr>
            <a:endCxn id="22" idx="1"/>
          </p:cNvCxnSpPr>
          <p:nvPr/>
        </p:nvCxnSpPr>
        <p:spPr>
          <a:xfrm flipV="1">
            <a:off x="5868506" y="5916778"/>
            <a:ext cx="106724" cy="6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Gerade Verbindung mit Pfeil 83">
            <a:extLst>
              <a:ext uri="{FF2B5EF4-FFF2-40B4-BE49-F238E27FC236}">
                <a16:creationId xmlns:a16="http://schemas.microsoft.com/office/drawing/2014/main" id="{061B65FF-56B0-4812-892B-8BA8786DB69B}"/>
              </a:ext>
            </a:extLst>
          </p:cNvPr>
          <p:cNvCxnSpPr>
            <a:stCxn id="24" idx="3"/>
            <a:endCxn id="30" idx="1"/>
          </p:cNvCxnSpPr>
          <p:nvPr/>
        </p:nvCxnSpPr>
        <p:spPr>
          <a:xfrm>
            <a:off x="7385294" y="5916778"/>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Gerade Verbindung mit Pfeil 85">
            <a:extLst>
              <a:ext uri="{FF2B5EF4-FFF2-40B4-BE49-F238E27FC236}">
                <a16:creationId xmlns:a16="http://schemas.microsoft.com/office/drawing/2014/main" id="{CF7144DB-5257-4D3E-BCF9-43C51B63EA74}"/>
              </a:ext>
            </a:extLst>
          </p:cNvPr>
          <p:cNvCxnSpPr>
            <a:stCxn id="30" idx="3"/>
            <a:endCxn id="31" idx="1"/>
          </p:cNvCxnSpPr>
          <p:nvPr/>
        </p:nvCxnSpPr>
        <p:spPr>
          <a:xfrm>
            <a:off x="7899826" y="5916778"/>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67EFC7C3-80B8-47BF-B019-9570D3326131}"/>
              </a:ext>
            </a:extLst>
          </p:cNvPr>
          <p:cNvCxnSpPr>
            <a:endCxn id="36" idx="1"/>
          </p:cNvCxnSpPr>
          <p:nvPr/>
        </p:nvCxnSpPr>
        <p:spPr>
          <a:xfrm flipV="1">
            <a:off x="9440070" y="5910682"/>
            <a:ext cx="136883" cy="9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Rechteck 88">
            <a:extLst>
              <a:ext uri="{FF2B5EF4-FFF2-40B4-BE49-F238E27FC236}">
                <a16:creationId xmlns:a16="http://schemas.microsoft.com/office/drawing/2014/main" id="{E7493491-3B73-4B6C-8BCA-4E0E4737DCEE}"/>
              </a:ext>
            </a:extLst>
          </p:cNvPr>
          <p:cNvSpPr/>
          <p:nvPr/>
        </p:nvSpPr>
        <p:spPr>
          <a:xfrm>
            <a:off x="2415915" y="4027560"/>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hteck 89">
            <a:extLst>
              <a:ext uri="{FF2B5EF4-FFF2-40B4-BE49-F238E27FC236}">
                <a16:creationId xmlns:a16="http://schemas.microsoft.com/office/drawing/2014/main" id="{CAF3B879-370E-425A-BC04-64E842FA5A80}"/>
              </a:ext>
            </a:extLst>
          </p:cNvPr>
          <p:cNvSpPr/>
          <p:nvPr/>
        </p:nvSpPr>
        <p:spPr>
          <a:xfrm>
            <a:off x="2930447" y="4027560"/>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hteck 90">
            <a:extLst>
              <a:ext uri="{FF2B5EF4-FFF2-40B4-BE49-F238E27FC236}">
                <a16:creationId xmlns:a16="http://schemas.microsoft.com/office/drawing/2014/main" id="{6EA0F118-A31C-45D5-866A-13427C4E7B3A}"/>
              </a:ext>
            </a:extLst>
          </p:cNvPr>
          <p:cNvSpPr/>
          <p:nvPr/>
        </p:nvSpPr>
        <p:spPr>
          <a:xfrm>
            <a:off x="3444979" y="4027560"/>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2" name="Gerade Verbindung mit Pfeil 91">
            <a:extLst>
              <a:ext uri="{FF2B5EF4-FFF2-40B4-BE49-F238E27FC236}">
                <a16:creationId xmlns:a16="http://schemas.microsoft.com/office/drawing/2014/main" id="{0530299A-DDB3-4A72-B13C-904ABED8AEEE}"/>
              </a:ext>
            </a:extLst>
          </p:cNvPr>
          <p:cNvCxnSpPr>
            <a:stCxn id="89" idx="3"/>
            <a:endCxn id="90" idx="1"/>
          </p:cNvCxnSpPr>
          <p:nvPr/>
        </p:nvCxnSpPr>
        <p:spPr>
          <a:xfrm>
            <a:off x="2796915" y="4141860"/>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Gerade Verbindung mit Pfeil 92">
            <a:extLst>
              <a:ext uri="{FF2B5EF4-FFF2-40B4-BE49-F238E27FC236}">
                <a16:creationId xmlns:a16="http://schemas.microsoft.com/office/drawing/2014/main" id="{EABEB1C7-8C35-4E4C-BDB2-EC768E281916}"/>
              </a:ext>
            </a:extLst>
          </p:cNvPr>
          <p:cNvCxnSpPr>
            <a:stCxn id="90" idx="3"/>
            <a:endCxn id="91" idx="1"/>
          </p:cNvCxnSpPr>
          <p:nvPr/>
        </p:nvCxnSpPr>
        <p:spPr>
          <a:xfrm>
            <a:off x="3311447" y="4141860"/>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Rechteck 93">
            <a:extLst>
              <a:ext uri="{FF2B5EF4-FFF2-40B4-BE49-F238E27FC236}">
                <a16:creationId xmlns:a16="http://schemas.microsoft.com/office/drawing/2014/main" id="{EFD9380A-2CBC-4AF8-AB67-DBFED42165D1}"/>
              </a:ext>
            </a:extLst>
          </p:cNvPr>
          <p:cNvSpPr/>
          <p:nvPr/>
        </p:nvSpPr>
        <p:spPr>
          <a:xfrm>
            <a:off x="3959511" y="4027560"/>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hteck 94">
            <a:extLst>
              <a:ext uri="{FF2B5EF4-FFF2-40B4-BE49-F238E27FC236}">
                <a16:creationId xmlns:a16="http://schemas.microsoft.com/office/drawing/2014/main" id="{CDBEF30F-C363-436A-BA55-BA79F4C0C5D7}"/>
              </a:ext>
            </a:extLst>
          </p:cNvPr>
          <p:cNvSpPr/>
          <p:nvPr/>
        </p:nvSpPr>
        <p:spPr>
          <a:xfrm>
            <a:off x="4474043" y="4027560"/>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hteck 95">
            <a:extLst>
              <a:ext uri="{FF2B5EF4-FFF2-40B4-BE49-F238E27FC236}">
                <a16:creationId xmlns:a16="http://schemas.microsoft.com/office/drawing/2014/main" id="{3886A62B-323C-4C85-8FF0-8186EFDF9BE0}"/>
              </a:ext>
            </a:extLst>
          </p:cNvPr>
          <p:cNvSpPr/>
          <p:nvPr/>
        </p:nvSpPr>
        <p:spPr>
          <a:xfrm>
            <a:off x="4988575" y="4027560"/>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7" name="Gerade Verbindung mit Pfeil 96">
            <a:extLst>
              <a:ext uri="{FF2B5EF4-FFF2-40B4-BE49-F238E27FC236}">
                <a16:creationId xmlns:a16="http://schemas.microsoft.com/office/drawing/2014/main" id="{AD7AA755-0DAC-4245-8C52-A16503EFED4B}"/>
              </a:ext>
            </a:extLst>
          </p:cNvPr>
          <p:cNvCxnSpPr>
            <a:stCxn id="94" idx="3"/>
            <a:endCxn id="95" idx="1"/>
          </p:cNvCxnSpPr>
          <p:nvPr/>
        </p:nvCxnSpPr>
        <p:spPr>
          <a:xfrm>
            <a:off x="4340511" y="4141860"/>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Gerade Verbindung mit Pfeil 97">
            <a:extLst>
              <a:ext uri="{FF2B5EF4-FFF2-40B4-BE49-F238E27FC236}">
                <a16:creationId xmlns:a16="http://schemas.microsoft.com/office/drawing/2014/main" id="{B35EC466-C37B-464F-A867-34083FE8B26F}"/>
              </a:ext>
            </a:extLst>
          </p:cNvPr>
          <p:cNvCxnSpPr>
            <a:stCxn id="95" idx="3"/>
            <a:endCxn id="96" idx="1"/>
          </p:cNvCxnSpPr>
          <p:nvPr/>
        </p:nvCxnSpPr>
        <p:spPr>
          <a:xfrm>
            <a:off x="4855043" y="4141860"/>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Rechteck 98">
            <a:extLst>
              <a:ext uri="{FF2B5EF4-FFF2-40B4-BE49-F238E27FC236}">
                <a16:creationId xmlns:a16="http://schemas.microsoft.com/office/drawing/2014/main" id="{D00E35AD-1786-4D8A-BC85-00B333D35FE5}"/>
              </a:ext>
            </a:extLst>
          </p:cNvPr>
          <p:cNvSpPr/>
          <p:nvPr/>
        </p:nvSpPr>
        <p:spPr>
          <a:xfrm>
            <a:off x="5503107" y="4027560"/>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hteck 99">
            <a:extLst>
              <a:ext uri="{FF2B5EF4-FFF2-40B4-BE49-F238E27FC236}">
                <a16:creationId xmlns:a16="http://schemas.microsoft.com/office/drawing/2014/main" id="{A4F20494-7834-4AE2-BF3F-F1D06077BF55}"/>
              </a:ext>
            </a:extLst>
          </p:cNvPr>
          <p:cNvSpPr/>
          <p:nvPr/>
        </p:nvSpPr>
        <p:spPr>
          <a:xfrm>
            <a:off x="6017639" y="4027560"/>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hteck 100">
            <a:extLst>
              <a:ext uri="{FF2B5EF4-FFF2-40B4-BE49-F238E27FC236}">
                <a16:creationId xmlns:a16="http://schemas.microsoft.com/office/drawing/2014/main" id="{B22EF8B1-7286-487F-8AA1-9A926E34395B}"/>
              </a:ext>
            </a:extLst>
          </p:cNvPr>
          <p:cNvSpPr/>
          <p:nvPr/>
        </p:nvSpPr>
        <p:spPr>
          <a:xfrm>
            <a:off x="6532171" y="4027560"/>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 name="Gerade Verbindung mit Pfeil 101">
            <a:extLst>
              <a:ext uri="{FF2B5EF4-FFF2-40B4-BE49-F238E27FC236}">
                <a16:creationId xmlns:a16="http://schemas.microsoft.com/office/drawing/2014/main" id="{1D0E831E-4F0A-4E06-A2AD-EF495602ECFB}"/>
              </a:ext>
            </a:extLst>
          </p:cNvPr>
          <p:cNvCxnSpPr>
            <a:stCxn id="99" idx="3"/>
            <a:endCxn id="100" idx="1"/>
          </p:cNvCxnSpPr>
          <p:nvPr/>
        </p:nvCxnSpPr>
        <p:spPr>
          <a:xfrm>
            <a:off x="5884107" y="4141860"/>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Gerade Verbindung mit Pfeil 102">
            <a:extLst>
              <a:ext uri="{FF2B5EF4-FFF2-40B4-BE49-F238E27FC236}">
                <a16:creationId xmlns:a16="http://schemas.microsoft.com/office/drawing/2014/main" id="{A6D64C8F-2AA9-4AD2-AA96-B1F1724F7AF4}"/>
              </a:ext>
            </a:extLst>
          </p:cNvPr>
          <p:cNvCxnSpPr>
            <a:stCxn id="100" idx="3"/>
            <a:endCxn id="101" idx="1"/>
          </p:cNvCxnSpPr>
          <p:nvPr/>
        </p:nvCxnSpPr>
        <p:spPr>
          <a:xfrm>
            <a:off x="6398639" y="4141860"/>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Rechteck 103">
            <a:extLst>
              <a:ext uri="{FF2B5EF4-FFF2-40B4-BE49-F238E27FC236}">
                <a16:creationId xmlns:a16="http://schemas.microsoft.com/office/drawing/2014/main" id="{3FC3161B-443B-444D-B9BD-54AE67705895}"/>
              </a:ext>
            </a:extLst>
          </p:cNvPr>
          <p:cNvSpPr/>
          <p:nvPr/>
        </p:nvSpPr>
        <p:spPr>
          <a:xfrm>
            <a:off x="7046703" y="4021464"/>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hteck 104">
            <a:extLst>
              <a:ext uri="{FF2B5EF4-FFF2-40B4-BE49-F238E27FC236}">
                <a16:creationId xmlns:a16="http://schemas.microsoft.com/office/drawing/2014/main" id="{FF600BED-083D-411F-9A52-3541B85D4E2E}"/>
              </a:ext>
            </a:extLst>
          </p:cNvPr>
          <p:cNvSpPr/>
          <p:nvPr/>
        </p:nvSpPr>
        <p:spPr>
          <a:xfrm>
            <a:off x="7561235" y="4021464"/>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hteck 105">
            <a:extLst>
              <a:ext uri="{FF2B5EF4-FFF2-40B4-BE49-F238E27FC236}">
                <a16:creationId xmlns:a16="http://schemas.microsoft.com/office/drawing/2014/main" id="{E2097CB5-F09D-415F-862A-CCBBE3AEF3E3}"/>
              </a:ext>
            </a:extLst>
          </p:cNvPr>
          <p:cNvSpPr/>
          <p:nvPr/>
        </p:nvSpPr>
        <p:spPr>
          <a:xfrm>
            <a:off x="8075767" y="4021464"/>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7" name="Gerade Verbindung mit Pfeil 106">
            <a:extLst>
              <a:ext uri="{FF2B5EF4-FFF2-40B4-BE49-F238E27FC236}">
                <a16:creationId xmlns:a16="http://schemas.microsoft.com/office/drawing/2014/main" id="{C5FDB04D-FB56-468A-9576-A54637A884DF}"/>
              </a:ext>
            </a:extLst>
          </p:cNvPr>
          <p:cNvCxnSpPr>
            <a:stCxn id="104" idx="3"/>
            <a:endCxn id="105" idx="1"/>
          </p:cNvCxnSpPr>
          <p:nvPr/>
        </p:nvCxnSpPr>
        <p:spPr>
          <a:xfrm>
            <a:off x="7427703" y="4135764"/>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Gerade Verbindung mit Pfeil 107">
            <a:extLst>
              <a:ext uri="{FF2B5EF4-FFF2-40B4-BE49-F238E27FC236}">
                <a16:creationId xmlns:a16="http://schemas.microsoft.com/office/drawing/2014/main" id="{1721C9D2-995B-4798-AF3E-0CA2FE33A1CF}"/>
              </a:ext>
            </a:extLst>
          </p:cNvPr>
          <p:cNvCxnSpPr>
            <a:stCxn id="105" idx="3"/>
            <a:endCxn id="106" idx="1"/>
          </p:cNvCxnSpPr>
          <p:nvPr/>
        </p:nvCxnSpPr>
        <p:spPr>
          <a:xfrm>
            <a:off x="7942235" y="4135764"/>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Rechteck 108">
            <a:extLst>
              <a:ext uri="{FF2B5EF4-FFF2-40B4-BE49-F238E27FC236}">
                <a16:creationId xmlns:a16="http://schemas.microsoft.com/office/drawing/2014/main" id="{1BA323D6-0069-448B-B7B9-ACF5A5210AA5}"/>
              </a:ext>
            </a:extLst>
          </p:cNvPr>
          <p:cNvSpPr/>
          <p:nvPr/>
        </p:nvSpPr>
        <p:spPr>
          <a:xfrm>
            <a:off x="8590299" y="4021464"/>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6" name="Gerade Verbindung mit Pfeil 115">
            <a:extLst>
              <a:ext uri="{FF2B5EF4-FFF2-40B4-BE49-F238E27FC236}">
                <a16:creationId xmlns:a16="http://schemas.microsoft.com/office/drawing/2014/main" id="{F241B420-0B70-4608-A21C-60C070EC8483}"/>
              </a:ext>
            </a:extLst>
          </p:cNvPr>
          <p:cNvCxnSpPr>
            <a:stCxn id="91" idx="3"/>
            <a:endCxn id="94" idx="1"/>
          </p:cNvCxnSpPr>
          <p:nvPr/>
        </p:nvCxnSpPr>
        <p:spPr>
          <a:xfrm>
            <a:off x="3825979" y="4141860"/>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Gerade Verbindung mit Pfeil 116">
            <a:extLst>
              <a:ext uri="{FF2B5EF4-FFF2-40B4-BE49-F238E27FC236}">
                <a16:creationId xmlns:a16="http://schemas.microsoft.com/office/drawing/2014/main" id="{43A07CB7-450F-491E-ACA6-B6B7FD0F6B9A}"/>
              </a:ext>
            </a:extLst>
          </p:cNvPr>
          <p:cNvCxnSpPr>
            <a:stCxn id="96" idx="3"/>
            <a:endCxn id="99" idx="1"/>
          </p:cNvCxnSpPr>
          <p:nvPr/>
        </p:nvCxnSpPr>
        <p:spPr>
          <a:xfrm>
            <a:off x="5369575" y="4141860"/>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Gerade Verbindung mit Pfeil 117">
            <a:extLst>
              <a:ext uri="{FF2B5EF4-FFF2-40B4-BE49-F238E27FC236}">
                <a16:creationId xmlns:a16="http://schemas.microsoft.com/office/drawing/2014/main" id="{E0BC1BC3-C40D-4FBD-B873-09F0C5BB254D}"/>
              </a:ext>
            </a:extLst>
          </p:cNvPr>
          <p:cNvCxnSpPr>
            <a:endCxn id="104" idx="1"/>
          </p:cNvCxnSpPr>
          <p:nvPr/>
        </p:nvCxnSpPr>
        <p:spPr>
          <a:xfrm flipV="1">
            <a:off x="6939979" y="4135764"/>
            <a:ext cx="106724" cy="6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Gerade Verbindung mit Pfeil 118">
            <a:extLst>
              <a:ext uri="{FF2B5EF4-FFF2-40B4-BE49-F238E27FC236}">
                <a16:creationId xmlns:a16="http://schemas.microsoft.com/office/drawing/2014/main" id="{C74E05B6-3298-42EC-B323-28F949C14A93}"/>
              </a:ext>
            </a:extLst>
          </p:cNvPr>
          <p:cNvCxnSpPr>
            <a:stCxn id="106" idx="3"/>
            <a:endCxn id="109" idx="1"/>
          </p:cNvCxnSpPr>
          <p:nvPr/>
        </p:nvCxnSpPr>
        <p:spPr>
          <a:xfrm>
            <a:off x="8456767" y="4135764"/>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Verbinder: gekrümmt 122">
            <a:extLst>
              <a:ext uri="{FF2B5EF4-FFF2-40B4-BE49-F238E27FC236}">
                <a16:creationId xmlns:a16="http://schemas.microsoft.com/office/drawing/2014/main" id="{FB873489-83F4-4936-9EE0-0E7944BD232D}"/>
              </a:ext>
            </a:extLst>
          </p:cNvPr>
          <p:cNvCxnSpPr>
            <a:stCxn id="36" idx="3"/>
            <a:endCxn id="89" idx="1"/>
          </p:cNvCxnSpPr>
          <p:nvPr/>
        </p:nvCxnSpPr>
        <p:spPr>
          <a:xfrm flipH="1" flipV="1">
            <a:off x="2415915" y="4141860"/>
            <a:ext cx="7542038" cy="1768822"/>
          </a:xfrm>
          <a:prstGeom prst="curvedConnector5">
            <a:avLst>
              <a:gd name="adj1" fmla="val -5709"/>
              <a:gd name="adj2" fmla="val 32240"/>
              <a:gd name="adj3" fmla="val 11143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9" name="Textfeld 128">
            <a:extLst>
              <a:ext uri="{FF2B5EF4-FFF2-40B4-BE49-F238E27FC236}">
                <a16:creationId xmlns:a16="http://schemas.microsoft.com/office/drawing/2014/main" id="{4F82F91A-0C16-44AA-A11F-4ABDA24FB3EF}"/>
              </a:ext>
            </a:extLst>
          </p:cNvPr>
          <p:cNvSpPr txBox="1"/>
          <p:nvPr/>
        </p:nvSpPr>
        <p:spPr>
          <a:xfrm>
            <a:off x="10221692" y="6204751"/>
            <a:ext cx="1150396" cy="323878"/>
          </a:xfrm>
          <a:prstGeom prst="rect">
            <a:avLst/>
          </a:prstGeom>
          <a:noFill/>
          <a:ln>
            <a:noFill/>
          </a:ln>
        </p:spPr>
        <p:txBody>
          <a:bodyPr vert="horz" wrap="none" lIns="108847" tIns="54423" rIns="108847" bIns="54423" anchor="ctr" anchorCtr="0" compatLnSpc="0">
            <a:spAutoFit/>
          </a:bodyPr>
          <a:lstStyle/>
          <a:p>
            <a:pPr hangingPunct="0"/>
            <a:r>
              <a:rPr lang="en-US" sz="1451" dirty="0">
                <a:solidFill>
                  <a:srgbClr val="579835"/>
                </a:solidFill>
                <a:latin typeface="Liberation Sans" pitchFamily="18"/>
                <a:ea typeface="Noto Sans CJK SC" pitchFamily="2"/>
                <a:cs typeface="Lohit Devanagari" pitchFamily="2"/>
              </a:rPr>
              <a:t>ENCODER</a:t>
            </a:r>
          </a:p>
        </p:txBody>
      </p:sp>
      <p:sp>
        <p:nvSpPr>
          <p:cNvPr id="130" name="Textfeld 129">
            <a:extLst>
              <a:ext uri="{FF2B5EF4-FFF2-40B4-BE49-F238E27FC236}">
                <a16:creationId xmlns:a16="http://schemas.microsoft.com/office/drawing/2014/main" id="{55E0E980-9F59-4396-9000-38CF488536F1}"/>
              </a:ext>
            </a:extLst>
          </p:cNvPr>
          <p:cNvSpPr txBox="1"/>
          <p:nvPr/>
        </p:nvSpPr>
        <p:spPr>
          <a:xfrm>
            <a:off x="9228755" y="4457560"/>
            <a:ext cx="1150396" cy="323878"/>
          </a:xfrm>
          <a:prstGeom prst="rect">
            <a:avLst/>
          </a:prstGeom>
          <a:noFill/>
          <a:ln>
            <a:noFill/>
          </a:ln>
        </p:spPr>
        <p:txBody>
          <a:bodyPr vert="horz" wrap="none" lIns="108847" tIns="54423" rIns="108847" bIns="54423" anchor="ctr" anchorCtr="0" compatLnSpc="0">
            <a:spAutoFit/>
          </a:bodyPr>
          <a:lstStyle/>
          <a:p>
            <a:pPr hangingPunct="0"/>
            <a:r>
              <a:rPr lang="en-US" sz="1451" dirty="0">
                <a:solidFill>
                  <a:srgbClr val="8F187C"/>
                </a:solidFill>
                <a:latin typeface="Liberation Sans" pitchFamily="18"/>
                <a:ea typeface="Noto Sans CJK SC" pitchFamily="2"/>
                <a:cs typeface="Lohit Devanagari" pitchFamily="2"/>
              </a:rPr>
              <a:t>DECODER</a:t>
            </a:r>
          </a:p>
        </p:txBody>
      </p:sp>
      <p:sp>
        <p:nvSpPr>
          <p:cNvPr id="132" name="Textfeld 131">
            <a:extLst>
              <a:ext uri="{FF2B5EF4-FFF2-40B4-BE49-F238E27FC236}">
                <a16:creationId xmlns:a16="http://schemas.microsoft.com/office/drawing/2014/main" id="{E72440AA-1596-4F1C-8107-9A3A655D5F5A}"/>
              </a:ext>
            </a:extLst>
          </p:cNvPr>
          <p:cNvSpPr txBox="1"/>
          <p:nvPr/>
        </p:nvSpPr>
        <p:spPr>
          <a:xfrm>
            <a:off x="1329202" y="6473460"/>
            <a:ext cx="381000" cy="307777"/>
          </a:xfrm>
          <a:prstGeom prst="rect">
            <a:avLst/>
          </a:prstGeom>
          <a:noFill/>
        </p:spPr>
        <p:txBody>
          <a:bodyPr wrap="square" rtlCol="0">
            <a:spAutoFit/>
          </a:bodyPr>
          <a:lstStyle/>
          <a:p>
            <a:pPr algn="ctr"/>
            <a:r>
              <a:rPr lang="de-DE" sz="1400" dirty="0"/>
              <a:t>x</a:t>
            </a:r>
            <a:r>
              <a:rPr lang="de-DE" sz="1400" baseline="-25000" dirty="0"/>
              <a:t>1</a:t>
            </a:r>
            <a:endParaRPr lang="en-US" sz="1400" baseline="-25000" dirty="0"/>
          </a:p>
        </p:txBody>
      </p:sp>
      <p:cxnSp>
        <p:nvCxnSpPr>
          <p:cNvPr id="134" name="Gerade Verbindung mit Pfeil 133">
            <a:extLst>
              <a:ext uri="{FF2B5EF4-FFF2-40B4-BE49-F238E27FC236}">
                <a16:creationId xmlns:a16="http://schemas.microsoft.com/office/drawing/2014/main" id="{C952281E-E66C-4547-A6E4-687C5AEFBDAC}"/>
              </a:ext>
            </a:extLst>
          </p:cNvPr>
          <p:cNvCxnSpPr>
            <a:cxnSpLocks/>
            <a:stCxn id="132" idx="0"/>
          </p:cNvCxnSpPr>
          <p:nvPr/>
        </p:nvCxnSpPr>
        <p:spPr>
          <a:xfrm flipV="1">
            <a:off x="1519702" y="6259652"/>
            <a:ext cx="0" cy="213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6" name="Textfeld 135">
            <a:extLst>
              <a:ext uri="{FF2B5EF4-FFF2-40B4-BE49-F238E27FC236}">
                <a16:creationId xmlns:a16="http://schemas.microsoft.com/office/drawing/2014/main" id="{F835CCAD-721F-498C-9743-5A5BCA162555}"/>
              </a:ext>
            </a:extLst>
          </p:cNvPr>
          <p:cNvSpPr txBox="1"/>
          <p:nvPr/>
        </p:nvSpPr>
        <p:spPr>
          <a:xfrm>
            <a:off x="1871166" y="6473460"/>
            <a:ext cx="381000" cy="307777"/>
          </a:xfrm>
          <a:prstGeom prst="rect">
            <a:avLst/>
          </a:prstGeom>
          <a:noFill/>
        </p:spPr>
        <p:txBody>
          <a:bodyPr wrap="square" rtlCol="0">
            <a:spAutoFit/>
          </a:bodyPr>
          <a:lstStyle/>
          <a:p>
            <a:pPr algn="ctr"/>
            <a:r>
              <a:rPr lang="de-DE" sz="1400" dirty="0"/>
              <a:t>x</a:t>
            </a:r>
            <a:r>
              <a:rPr lang="de-DE" sz="1400" baseline="-25000" dirty="0"/>
              <a:t>2</a:t>
            </a:r>
            <a:endParaRPr lang="en-US" sz="1400" baseline="-25000" dirty="0"/>
          </a:p>
        </p:txBody>
      </p:sp>
      <p:cxnSp>
        <p:nvCxnSpPr>
          <p:cNvPr id="137" name="Gerade Verbindung mit Pfeil 136">
            <a:extLst>
              <a:ext uri="{FF2B5EF4-FFF2-40B4-BE49-F238E27FC236}">
                <a16:creationId xmlns:a16="http://schemas.microsoft.com/office/drawing/2014/main" id="{7FEC96E7-6D77-4263-A554-600FCD988EF3}"/>
              </a:ext>
            </a:extLst>
          </p:cNvPr>
          <p:cNvCxnSpPr>
            <a:cxnSpLocks/>
            <a:stCxn id="136" idx="0"/>
          </p:cNvCxnSpPr>
          <p:nvPr/>
        </p:nvCxnSpPr>
        <p:spPr>
          <a:xfrm flipV="1">
            <a:off x="2061666" y="6259652"/>
            <a:ext cx="0" cy="213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Textfeld 137">
            <a:extLst>
              <a:ext uri="{FF2B5EF4-FFF2-40B4-BE49-F238E27FC236}">
                <a16:creationId xmlns:a16="http://schemas.microsoft.com/office/drawing/2014/main" id="{CE49F832-B760-44AC-B3FC-330A8D8007C7}"/>
              </a:ext>
            </a:extLst>
          </p:cNvPr>
          <p:cNvSpPr txBox="1"/>
          <p:nvPr/>
        </p:nvSpPr>
        <p:spPr>
          <a:xfrm>
            <a:off x="2373506" y="6473460"/>
            <a:ext cx="381000" cy="307777"/>
          </a:xfrm>
          <a:prstGeom prst="rect">
            <a:avLst/>
          </a:prstGeom>
          <a:noFill/>
        </p:spPr>
        <p:txBody>
          <a:bodyPr wrap="square" rtlCol="0">
            <a:spAutoFit/>
          </a:bodyPr>
          <a:lstStyle/>
          <a:p>
            <a:pPr algn="ctr"/>
            <a:r>
              <a:rPr lang="de-DE" sz="1400" dirty="0"/>
              <a:t>x</a:t>
            </a:r>
            <a:r>
              <a:rPr lang="de-DE" sz="1400" baseline="-25000" dirty="0"/>
              <a:t>3</a:t>
            </a:r>
            <a:endParaRPr lang="en-US" sz="1400" baseline="-25000" dirty="0"/>
          </a:p>
        </p:txBody>
      </p:sp>
      <p:cxnSp>
        <p:nvCxnSpPr>
          <p:cNvPr id="139" name="Gerade Verbindung mit Pfeil 138">
            <a:extLst>
              <a:ext uri="{FF2B5EF4-FFF2-40B4-BE49-F238E27FC236}">
                <a16:creationId xmlns:a16="http://schemas.microsoft.com/office/drawing/2014/main" id="{7CC55DBB-14D3-4DA9-A27B-A5582C8624CB}"/>
              </a:ext>
            </a:extLst>
          </p:cNvPr>
          <p:cNvCxnSpPr>
            <a:cxnSpLocks/>
            <a:stCxn id="138" idx="0"/>
          </p:cNvCxnSpPr>
          <p:nvPr/>
        </p:nvCxnSpPr>
        <p:spPr>
          <a:xfrm flipV="1">
            <a:off x="2564006" y="6259652"/>
            <a:ext cx="0" cy="213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Textfeld 139">
            <a:extLst>
              <a:ext uri="{FF2B5EF4-FFF2-40B4-BE49-F238E27FC236}">
                <a16:creationId xmlns:a16="http://schemas.microsoft.com/office/drawing/2014/main" id="{131166B0-5D60-4608-BD78-777CAABFB79D}"/>
              </a:ext>
            </a:extLst>
          </p:cNvPr>
          <p:cNvSpPr txBox="1"/>
          <p:nvPr/>
        </p:nvSpPr>
        <p:spPr>
          <a:xfrm>
            <a:off x="2875846" y="6405835"/>
            <a:ext cx="6579743" cy="369332"/>
          </a:xfrm>
          <a:prstGeom prst="rect">
            <a:avLst/>
          </a:prstGeom>
          <a:noFill/>
        </p:spPr>
        <p:txBody>
          <a:bodyPr wrap="square" rtlCol="0">
            <a:spAutoFit/>
          </a:bodyPr>
          <a:lstStyle/>
          <a:p>
            <a:pPr algn="ctr"/>
            <a:r>
              <a:rPr lang="de-DE" dirty="0"/>
              <a:t>…</a:t>
            </a:r>
            <a:endParaRPr lang="en-US" dirty="0"/>
          </a:p>
        </p:txBody>
      </p:sp>
      <p:sp>
        <p:nvSpPr>
          <p:cNvPr id="141" name="Textfeld 140">
            <a:extLst>
              <a:ext uri="{FF2B5EF4-FFF2-40B4-BE49-F238E27FC236}">
                <a16:creationId xmlns:a16="http://schemas.microsoft.com/office/drawing/2014/main" id="{A17F92F5-1230-4954-B5E6-1ADFE9A438A6}"/>
              </a:ext>
            </a:extLst>
          </p:cNvPr>
          <p:cNvSpPr txBox="1"/>
          <p:nvPr/>
        </p:nvSpPr>
        <p:spPr>
          <a:xfrm>
            <a:off x="9576953" y="6467390"/>
            <a:ext cx="381000" cy="307777"/>
          </a:xfrm>
          <a:prstGeom prst="rect">
            <a:avLst/>
          </a:prstGeom>
          <a:noFill/>
        </p:spPr>
        <p:txBody>
          <a:bodyPr wrap="square" rtlCol="0">
            <a:spAutoFit/>
          </a:bodyPr>
          <a:lstStyle/>
          <a:p>
            <a:pPr algn="ctr"/>
            <a:r>
              <a:rPr lang="de-DE" sz="1400" dirty="0"/>
              <a:t>x</a:t>
            </a:r>
            <a:r>
              <a:rPr lang="de-DE" sz="1400" baseline="-25000" dirty="0"/>
              <a:t>n</a:t>
            </a:r>
            <a:endParaRPr lang="en-US" sz="1400" baseline="-25000" dirty="0"/>
          </a:p>
        </p:txBody>
      </p:sp>
      <p:cxnSp>
        <p:nvCxnSpPr>
          <p:cNvPr id="142" name="Gerade Verbindung mit Pfeil 141">
            <a:extLst>
              <a:ext uri="{FF2B5EF4-FFF2-40B4-BE49-F238E27FC236}">
                <a16:creationId xmlns:a16="http://schemas.microsoft.com/office/drawing/2014/main" id="{900F0802-3B96-4815-844E-67B3474AAE73}"/>
              </a:ext>
            </a:extLst>
          </p:cNvPr>
          <p:cNvCxnSpPr>
            <a:cxnSpLocks/>
            <a:stCxn id="141" idx="0"/>
          </p:cNvCxnSpPr>
          <p:nvPr/>
        </p:nvCxnSpPr>
        <p:spPr>
          <a:xfrm flipV="1">
            <a:off x="9767453" y="6253582"/>
            <a:ext cx="0" cy="213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Gerade Verbindung mit Pfeil 142">
            <a:extLst>
              <a:ext uri="{FF2B5EF4-FFF2-40B4-BE49-F238E27FC236}">
                <a16:creationId xmlns:a16="http://schemas.microsoft.com/office/drawing/2014/main" id="{7B7CC487-7FD3-496E-AC7B-0AB0C1E3FB9D}"/>
              </a:ext>
            </a:extLst>
          </p:cNvPr>
          <p:cNvCxnSpPr>
            <a:cxnSpLocks/>
            <a:endCxn id="146" idx="2"/>
          </p:cNvCxnSpPr>
          <p:nvPr/>
        </p:nvCxnSpPr>
        <p:spPr>
          <a:xfrm flipV="1">
            <a:off x="2630787" y="3543159"/>
            <a:ext cx="0" cy="20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Gerade Verbindung mit Pfeil 143">
            <a:extLst>
              <a:ext uri="{FF2B5EF4-FFF2-40B4-BE49-F238E27FC236}">
                <a16:creationId xmlns:a16="http://schemas.microsoft.com/office/drawing/2014/main" id="{5F72B2A9-D120-4067-A266-15FA18791B4B}"/>
              </a:ext>
            </a:extLst>
          </p:cNvPr>
          <p:cNvCxnSpPr>
            <a:cxnSpLocks/>
            <a:endCxn id="147" idx="2"/>
          </p:cNvCxnSpPr>
          <p:nvPr/>
        </p:nvCxnSpPr>
        <p:spPr>
          <a:xfrm flipV="1">
            <a:off x="3118877" y="3530149"/>
            <a:ext cx="0" cy="224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Gerade Verbindung mit Pfeil 144">
            <a:extLst>
              <a:ext uri="{FF2B5EF4-FFF2-40B4-BE49-F238E27FC236}">
                <a16:creationId xmlns:a16="http://schemas.microsoft.com/office/drawing/2014/main" id="{42099EE3-A5FD-4A18-8CC8-A4CA0EA6DE45}"/>
              </a:ext>
            </a:extLst>
          </p:cNvPr>
          <p:cNvCxnSpPr>
            <a:cxnSpLocks/>
          </p:cNvCxnSpPr>
          <p:nvPr/>
        </p:nvCxnSpPr>
        <p:spPr>
          <a:xfrm flipV="1">
            <a:off x="3635479" y="3543160"/>
            <a:ext cx="0" cy="213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Textfeld 145">
            <a:extLst>
              <a:ext uri="{FF2B5EF4-FFF2-40B4-BE49-F238E27FC236}">
                <a16:creationId xmlns:a16="http://schemas.microsoft.com/office/drawing/2014/main" id="{FCC222F9-CB64-4652-B5DB-EDA97055F4CC}"/>
              </a:ext>
            </a:extLst>
          </p:cNvPr>
          <p:cNvSpPr txBox="1"/>
          <p:nvPr/>
        </p:nvSpPr>
        <p:spPr>
          <a:xfrm>
            <a:off x="2440287" y="3235382"/>
            <a:ext cx="381000" cy="307777"/>
          </a:xfrm>
          <a:prstGeom prst="rect">
            <a:avLst/>
          </a:prstGeom>
          <a:noFill/>
        </p:spPr>
        <p:txBody>
          <a:bodyPr wrap="square" rtlCol="0">
            <a:spAutoFit/>
          </a:bodyPr>
          <a:lstStyle/>
          <a:p>
            <a:pPr algn="ctr"/>
            <a:r>
              <a:rPr lang="de-DE" sz="1400" dirty="0"/>
              <a:t>y</a:t>
            </a:r>
            <a:r>
              <a:rPr lang="de-DE" sz="1400" baseline="-25000" dirty="0"/>
              <a:t>1</a:t>
            </a:r>
            <a:endParaRPr lang="en-US" sz="1400" baseline="-25000" dirty="0"/>
          </a:p>
        </p:txBody>
      </p:sp>
      <p:sp>
        <p:nvSpPr>
          <p:cNvPr id="147" name="Textfeld 146">
            <a:extLst>
              <a:ext uri="{FF2B5EF4-FFF2-40B4-BE49-F238E27FC236}">
                <a16:creationId xmlns:a16="http://schemas.microsoft.com/office/drawing/2014/main" id="{3B6C77CC-151A-44E1-B0F7-2B985BD41EBE}"/>
              </a:ext>
            </a:extLst>
          </p:cNvPr>
          <p:cNvSpPr txBox="1"/>
          <p:nvPr/>
        </p:nvSpPr>
        <p:spPr>
          <a:xfrm>
            <a:off x="2928377" y="3222372"/>
            <a:ext cx="381000" cy="307777"/>
          </a:xfrm>
          <a:prstGeom prst="rect">
            <a:avLst/>
          </a:prstGeom>
          <a:noFill/>
        </p:spPr>
        <p:txBody>
          <a:bodyPr wrap="square" rtlCol="0">
            <a:spAutoFit/>
          </a:bodyPr>
          <a:lstStyle/>
          <a:p>
            <a:pPr algn="ctr"/>
            <a:r>
              <a:rPr lang="de-DE" sz="1400" dirty="0"/>
              <a:t>y</a:t>
            </a:r>
            <a:r>
              <a:rPr lang="de-DE" sz="1400" baseline="-25000" dirty="0"/>
              <a:t>2</a:t>
            </a:r>
            <a:endParaRPr lang="en-US" sz="1400" baseline="-25000" dirty="0"/>
          </a:p>
        </p:txBody>
      </p:sp>
      <p:sp>
        <p:nvSpPr>
          <p:cNvPr id="148" name="Textfeld 147">
            <a:extLst>
              <a:ext uri="{FF2B5EF4-FFF2-40B4-BE49-F238E27FC236}">
                <a16:creationId xmlns:a16="http://schemas.microsoft.com/office/drawing/2014/main" id="{BDC081EF-6486-4B9E-8652-EA4F3FA83DE4}"/>
              </a:ext>
            </a:extLst>
          </p:cNvPr>
          <p:cNvSpPr txBox="1"/>
          <p:nvPr/>
        </p:nvSpPr>
        <p:spPr>
          <a:xfrm>
            <a:off x="3444979" y="3231420"/>
            <a:ext cx="381000" cy="307777"/>
          </a:xfrm>
          <a:prstGeom prst="rect">
            <a:avLst/>
          </a:prstGeom>
          <a:noFill/>
        </p:spPr>
        <p:txBody>
          <a:bodyPr wrap="square" rtlCol="0">
            <a:spAutoFit/>
          </a:bodyPr>
          <a:lstStyle/>
          <a:p>
            <a:pPr algn="ctr"/>
            <a:r>
              <a:rPr lang="de-DE" sz="1400" dirty="0"/>
              <a:t>y</a:t>
            </a:r>
            <a:r>
              <a:rPr lang="de-DE" sz="1400" baseline="-25000" dirty="0"/>
              <a:t>3</a:t>
            </a:r>
            <a:endParaRPr lang="en-US" sz="1400" baseline="-25000" dirty="0"/>
          </a:p>
        </p:txBody>
      </p:sp>
      <p:sp>
        <p:nvSpPr>
          <p:cNvPr id="149" name="Textfeld 148">
            <a:extLst>
              <a:ext uri="{FF2B5EF4-FFF2-40B4-BE49-F238E27FC236}">
                <a16:creationId xmlns:a16="http://schemas.microsoft.com/office/drawing/2014/main" id="{B996F885-95CC-4FD5-994F-4157F958EB0E}"/>
              </a:ext>
            </a:extLst>
          </p:cNvPr>
          <p:cNvSpPr txBox="1"/>
          <p:nvPr/>
        </p:nvSpPr>
        <p:spPr>
          <a:xfrm>
            <a:off x="8580968" y="3229492"/>
            <a:ext cx="381000" cy="307777"/>
          </a:xfrm>
          <a:prstGeom prst="rect">
            <a:avLst/>
          </a:prstGeom>
          <a:noFill/>
        </p:spPr>
        <p:txBody>
          <a:bodyPr wrap="square" rtlCol="0">
            <a:spAutoFit/>
          </a:bodyPr>
          <a:lstStyle/>
          <a:p>
            <a:pPr algn="ctr"/>
            <a:r>
              <a:rPr lang="de-DE" sz="1400" dirty="0"/>
              <a:t>y</a:t>
            </a:r>
            <a:r>
              <a:rPr lang="de-DE" sz="1400" baseline="-25000" dirty="0"/>
              <a:t>m</a:t>
            </a:r>
            <a:endParaRPr lang="en-US" sz="1400" baseline="-25000" dirty="0"/>
          </a:p>
        </p:txBody>
      </p:sp>
      <p:sp>
        <p:nvSpPr>
          <p:cNvPr id="150" name="Textfeld 149">
            <a:extLst>
              <a:ext uri="{FF2B5EF4-FFF2-40B4-BE49-F238E27FC236}">
                <a16:creationId xmlns:a16="http://schemas.microsoft.com/office/drawing/2014/main" id="{6FDCBA5E-9A21-45C2-8F00-FC94C91C4DE5}"/>
              </a:ext>
            </a:extLst>
          </p:cNvPr>
          <p:cNvSpPr txBox="1"/>
          <p:nvPr/>
        </p:nvSpPr>
        <p:spPr>
          <a:xfrm>
            <a:off x="3744653" y="3229516"/>
            <a:ext cx="4490556" cy="369332"/>
          </a:xfrm>
          <a:prstGeom prst="rect">
            <a:avLst/>
          </a:prstGeom>
          <a:noFill/>
        </p:spPr>
        <p:txBody>
          <a:bodyPr wrap="square" rtlCol="0">
            <a:spAutoFit/>
          </a:bodyPr>
          <a:lstStyle/>
          <a:p>
            <a:pPr algn="ctr"/>
            <a:r>
              <a:rPr lang="de-DE" dirty="0"/>
              <a:t>…</a:t>
            </a:r>
            <a:endParaRPr lang="en-US" dirty="0"/>
          </a:p>
        </p:txBody>
      </p:sp>
      <p:cxnSp>
        <p:nvCxnSpPr>
          <p:cNvPr id="151" name="Gerade Verbindung mit Pfeil 150">
            <a:extLst>
              <a:ext uri="{FF2B5EF4-FFF2-40B4-BE49-F238E27FC236}">
                <a16:creationId xmlns:a16="http://schemas.microsoft.com/office/drawing/2014/main" id="{403A55D6-DB59-444B-B037-14427F13A241}"/>
              </a:ext>
            </a:extLst>
          </p:cNvPr>
          <p:cNvCxnSpPr>
            <a:cxnSpLocks/>
          </p:cNvCxnSpPr>
          <p:nvPr/>
        </p:nvCxnSpPr>
        <p:spPr>
          <a:xfrm flipV="1">
            <a:off x="8774516" y="3586516"/>
            <a:ext cx="0" cy="213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Textfeld 155">
            <a:extLst>
              <a:ext uri="{FF2B5EF4-FFF2-40B4-BE49-F238E27FC236}">
                <a16:creationId xmlns:a16="http://schemas.microsoft.com/office/drawing/2014/main" id="{A93C3F2F-9941-4AC3-A8A4-E5193883025F}"/>
              </a:ext>
            </a:extLst>
          </p:cNvPr>
          <p:cNvSpPr txBox="1"/>
          <p:nvPr/>
        </p:nvSpPr>
        <p:spPr>
          <a:xfrm>
            <a:off x="797836" y="1706940"/>
            <a:ext cx="9485376" cy="1200329"/>
          </a:xfrm>
          <a:prstGeom prst="rect">
            <a:avLst/>
          </a:prstGeom>
          <a:noFill/>
        </p:spPr>
        <p:txBody>
          <a:bodyPr wrap="square" rtlCol="0">
            <a:spAutoFit/>
          </a:bodyPr>
          <a:lstStyle/>
          <a:p>
            <a:r>
              <a:rPr lang="en-US" sz="2400" dirty="0"/>
              <a:t>Sequence-to-Sequence RNN without attention:</a:t>
            </a:r>
          </a:p>
          <a:p>
            <a:pPr marL="342900" indent="-342900">
              <a:buFont typeface="Arial" panose="020B0604020202020204" pitchFamily="34" charset="0"/>
              <a:buChar char="•"/>
            </a:pPr>
            <a:r>
              <a:rPr lang="en-US" sz="2400" dirty="0"/>
              <a:t>Input sequence had to be “compressed” into context vector</a:t>
            </a:r>
          </a:p>
          <a:p>
            <a:pPr marL="342900" indent="-342900">
              <a:buFont typeface="Arial" panose="020B0604020202020204" pitchFamily="34" charset="0"/>
              <a:buChar char="•"/>
            </a:pPr>
            <a:r>
              <a:rPr lang="en-US" sz="2400" dirty="0"/>
              <a:t>Problem: Long computational path between input &amp; output</a:t>
            </a:r>
          </a:p>
        </p:txBody>
      </p:sp>
      <p:cxnSp>
        <p:nvCxnSpPr>
          <p:cNvPr id="122" name="Gerade Verbindung mit Pfeil 121">
            <a:extLst>
              <a:ext uri="{FF2B5EF4-FFF2-40B4-BE49-F238E27FC236}">
                <a16:creationId xmlns:a16="http://schemas.microsoft.com/office/drawing/2014/main" id="{553688EC-B7FD-4A35-AD33-910395013FA9}"/>
              </a:ext>
            </a:extLst>
          </p:cNvPr>
          <p:cNvCxnSpPr>
            <a:cxnSpLocks/>
          </p:cNvCxnSpPr>
          <p:nvPr/>
        </p:nvCxnSpPr>
        <p:spPr>
          <a:xfrm flipV="1">
            <a:off x="3132560" y="4518723"/>
            <a:ext cx="0" cy="20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Gerade Verbindung mit Pfeil 123">
            <a:extLst>
              <a:ext uri="{FF2B5EF4-FFF2-40B4-BE49-F238E27FC236}">
                <a16:creationId xmlns:a16="http://schemas.microsoft.com/office/drawing/2014/main" id="{DB34C0D8-B97E-459A-A7EE-98008B8ABC3E}"/>
              </a:ext>
            </a:extLst>
          </p:cNvPr>
          <p:cNvCxnSpPr>
            <a:cxnSpLocks/>
          </p:cNvCxnSpPr>
          <p:nvPr/>
        </p:nvCxnSpPr>
        <p:spPr>
          <a:xfrm flipV="1">
            <a:off x="3620650" y="4505713"/>
            <a:ext cx="0" cy="224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Gerade Verbindung mit Pfeil 124">
            <a:extLst>
              <a:ext uri="{FF2B5EF4-FFF2-40B4-BE49-F238E27FC236}">
                <a16:creationId xmlns:a16="http://schemas.microsoft.com/office/drawing/2014/main" id="{36837105-970C-44C9-92E1-ADAB5F136A54}"/>
              </a:ext>
            </a:extLst>
          </p:cNvPr>
          <p:cNvCxnSpPr>
            <a:cxnSpLocks/>
          </p:cNvCxnSpPr>
          <p:nvPr/>
        </p:nvCxnSpPr>
        <p:spPr>
          <a:xfrm flipV="1">
            <a:off x="4137252" y="4518724"/>
            <a:ext cx="0" cy="213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Textfeld 125">
            <a:extLst>
              <a:ext uri="{FF2B5EF4-FFF2-40B4-BE49-F238E27FC236}">
                <a16:creationId xmlns:a16="http://schemas.microsoft.com/office/drawing/2014/main" id="{D9E49DED-E7BC-4D58-9077-3D57D93CA273}"/>
              </a:ext>
            </a:extLst>
          </p:cNvPr>
          <p:cNvSpPr txBox="1"/>
          <p:nvPr/>
        </p:nvSpPr>
        <p:spPr>
          <a:xfrm>
            <a:off x="2942060" y="4734821"/>
            <a:ext cx="381000" cy="307777"/>
          </a:xfrm>
          <a:prstGeom prst="rect">
            <a:avLst/>
          </a:prstGeom>
          <a:noFill/>
        </p:spPr>
        <p:txBody>
          <a:bodyPr wrap="square" rtlCol="0">
            <a:spAutoFit/>
          </a:bodyPr>
          <a:lstStyle/>
          <a:p>
            <a:pPr algn="ctr"/>
            <a:r>
              <a:rPr lang="de-DE" sz="1400" dirty="0"/>
              <a:t>y</a:t>
            </a:r>
            <a:r>
              <a:rPr lang="de-DE" sz="1400" baseline="-25000" dirty="0"/>
              <a:t>1</a:t>
            </a:r>
            <a:endParaRPr lang="en-US" sz="1400" baseline="-25000" dirty="0"/>
          </a:p>
        </p:txBody>
      </p:sp>
      <p:sp>
        <p:nvSpPr>
          <p:cNvPr id="127" name="Textfeld 126">
            <a:extLst>
              <a:ext uri="{FF2B5EF4-FFF2-40B4-BE49-F238E27FC236}">
                <a16:creationId xmlns:a16="http://schemas.microsoft.com/office/drawing/2014/main" id="{8A10974C-1D70-42EB-BA7C-1B03C7087032}"/>
              </a:ext>
            </a:extLst>
          </p:cNvPr>
          <p:cNvSpPr txBox="1"/>
          <p:nvPr/>
        </p:nvSpPr>
        <p:spPr>
          <a:xfrm>
            <a:off x="3430150" y="4721811"/>
            <a:ext cx="381000" cy="307777"/>
          </a:xfrm>
          <a:prstGeom prst="rect">
            <a:avLst/>
          </a:prstGeom>
          <a:noFill/>
        </p:spPr>
        <p:txBody>
          <a:bodyPr wrap="square" rtlCol="0">
            <a:spAutoFit/>
          </a:bodyPr>
          <a:lstStyle/>
          <a:p>
            <a:pPr algn="ctr"/>
            <a:r>
              <a:rPr lang="de-DE" sz="1400" dirty="0"/>
              <a:t>y</a:t>
            </a:r>
            <a:r>
              <a:rPr lang="de-DE" sz="1400" baseline="-25000" dirty="0"/>
              <a:t>2</a:t>
            </a:r>
            <a:endParaRPr lang="en-US" sz="1400" baseline="-25000" dirty="0"/>
          </a:p>
        </p:txBody>
      </p:sp>
      <p:sp>
        <p:nvSpPr>
          <p:cNvPr id="128" name="Textfeld 127">
            <a:extLst>
              <a:ext uri="{FF2B5EF4-FFF2-40B4-BE49-F238E27FC236}">
                <a16:creationId xmlns:a16="http://schemas.microsoft.com/office/drawing/2014/main" id="{56299A4A-5160-48F3-B03E-F308B82D007C}"/>
              </a:ext>
            </a:extLst>
          </p:cNvPr>
          <p:cNvSpPr txBox="1"/>
          <p:nvPr/>
        </p:nvSpPr>
        <p:spPr>
          <a:xfrm>
            <a:off x="3946752" y="4730859"/>
            <a:ext cx="381000" cy="307777"/>
          </a:xfrm>
          <a:prstGeom prst="rect">
            <a:avLst/>
          </a:prstGeom>
          <a:noFill/>
        </p:spPr>
        <p:txBody>
          <a:bodyPr wrap="square" rtlCol="0">
            <a:spAutoFit/>
          </a:bodyPr>
          <a:lstStyle/>
          <a:p>
            <a:pPr algn="ctr"/>
            <a:r>
              <a:rPr lang="de-DE" sz="1400" dirty="0"/>
              <a:t>y</a:t>
            </a:r>
            <a:r>
              <a:rPr lang="de-DE" sz="1400" baseline="-25000" dirty="0"/>
              <a:t>3</a:t>
            </a:r>
            <a:endParaRPr lang="en-US" sz="1400" baseline="-25000" dirty="0"/>
          </a:p>
        </p:txBody>
      </p:sp>
      <p:cxnSp>
        <p:nvCxnSpPr>
          <p:cNvPr id="131" name="Gerade Verbindung mit Pfeil 130">
            <a:extLst>
              <a:ext uri="{FF2B5EF4-FFF2-40B4-BE49-F238E27FC236}">
                <a16:creationId xmlns:a16="http://schemas.microsoft.com/office/drawing/2014/main" id="{904DFE1F-DE94-41A7-B812-1E83A1D62EB9}"/>
              </a:ext>
            </a:extLst>
          </p:cNvPr>
          <p:cNvCxnSpPr>
            <a:cxnSpLocks/>
          </p:cNvCxnSpPr>
          <p:nvPr/>
        </p:nvCxnSpPr>
        <p:spPr>
          <a:xfrm flipV="1">
            <a:off x="2602766" y="4542094"/>
            <a:ext cx="0" cy="20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3" name="Textfeld 132">
            <a:extLst>
              <a:ext uri="{FF2B5EF4-FFF2-40B4-BE49-F238E27FC236}">
                <a16:creationId xmlns:a16="http://schemas.microsoft.com/office/drawing/2014/main" id="{45ED155C-4A58-4691-AB17-542335C84F6C}"/>
              </a:ext>
            </a:extLst>
          </p:cNvPr>
          <p:cNvSpPr txBox="1"/>
          <p:nvPr/>
        </p:nvSpPr>
        <p:spPr>
          <a:xfrm>
            <a:off x="2401085" y="4758192"/>
            <a:ext cx="431847" cy="307777"/>
          </a:xfrm>
          <a:prstGeom prst="rect">
            <a:avLst/>
          </a:prstGeom>
          <a:noFill/>
        </p:spPr>
        <p:txBody>
          <a:bodyPr wrap="square" rtlCol="0">
            <a:spAutoFit/>
          </a:bodyPr>
          <a:lstStyle/>
          <a:p>
            <a:pPr algn="ctr"/>
            <a:r>
              <a:rPr lang="de-DE" sz="1400" dirty="0"/>
              <a:t>&lt;s&gt;</a:t>
            </a:r>
            <a:endParaRPr lang="en-US" sz="1400" baseline="-25000" dirty="0"/>
          </a:p>
        </p:txBody>
      </p:sp>
      <p:sp>
        <p:nvSpPr>
          <p:cNvPr id="76" name="Textfeld 75">
            <a:extLst>
              <a:ext uri="{FF2B5EF4-FFF2-40B4-BE49-F238E27FC236}">
                <a16:creationId xmlns:a16="http://schemas.microsoft.com/office/drawing/2014/main" id="{2C3F1A75-CB56-4392-806A-9369B34736CA}"/>
              </a:ext>
            </a:extLst>
          </p:cNvPr>
          <p:cNvSpPr txBox="1"/>
          <p:nvPr/>
        </p:nvSpPr>
        <p:spPr>
          <a:xfrm>
            <a:off x="4327752" y="5065820"/>
            <a:ext cx="2623585" cy="461665"/>
          </a:xfrm>
          <a:prstGeom prst="rect">
            <a:avLst/>
          </a:prstGeom>
          <a:noFill/>
        </p:spPr>
        <p:txBody>
          <a:bodyPr wrap="square" rtlCol="0">
            <a:spAutoFit/>
          </a:bodyPr>
          <a:lstStyle/>
          <a:p>
            <a:pPr algn="ctr"/>
            <a:r>
              <a:rPr lang="en-US" sz="2400" dirty="0">
                <a:highlight>
                  <a:srgbClr val="FFFF00"/>
                </a:highlight>
              </a:rPr>
              <a:t>Context Vector </a:t>
            </a:r>
          </a:p>
        </p:txBody>
      </p:sp>
    </p:spTree>
    <p:extLst>
      <p:ext uri="{BB962C8B-B14F-4D97-AF65-F5344CB8AC3E}">
        <p14:creationId xmlns:p14="http://schemas.microsoft.com/office/powerpoint/2010/main" val="1581837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2F62AE-7B6F-466D-B548-E067A888AFCA}"/>
              </a:ext>
            </a:extLst>
          </p:cNvPr>
          <p:cNvSpPr>
            <a:spLocks noGrp="1"/>
          </p:cNvSpPr>
          <p:nvPr>
            <p:ph type="title"/>
          </p:nvPr>
        </p:nvSpPr>
        <p:spPr/>
        <p:txBody>
          <a:bodyPr/>
          <a:lstStyle/>
          <a:p>
            <a:r>
              <a:rPr lang="en-US" noProof="0" dirty="0"/>
              <a:t>About Me</a:t>
            </a:r>
          </a:p>
        </p:txBody>
      </p:sp>
      <p:sp>
        <p:nvSpPr>
          <p:cNvPr id="3" name="Inhaltsplatzhalter 2">
            <a:extLst>
              <a:ext uri="{FF2B5EF4-FFF2-40B4-BE49-F238E27FC236}">
                <a16:creationId xmlns:a16="http://schemas.microsoft.com/office/drawing/2014/main" id="{1A502D84-600D-4D2A-BF03-31BE9ACE7163}"/>
              </a:ext>
            </a:extLst>
          </p:cNvPr>
          <p:cNvSpPr>
            <a:spLocks noGrp="1"/>
          </p:cNvSpPr>
          <p:nvPr>
            <p:ph idx="1"/>
          </p:nvPr>
        </p:nvSpPr>
        <p:spPr/>
        <p:txBody>
          <a:bodyPr>
            <a:normAutofit/>
          </a:bodyPr>
          <a:lstStyle/>
          <a:p>
            <a:r>
              <a:rPr lang="en-US" noProof="0" dirty="0"/>
              <a:t>Andreas Köpf</a:t>
            </a:r>
            <a:r>
              <a:rPr lang="en-US" noProof="0"/>
              <a:t>, software </a:t>
            </a:r>
            <a:r>
              <a:rPr lang="en-US" noProof="0" dirty="0"/>
              <a:t>developer, age 39</a:t>
            </a:r>
          </a:p>
          <a:p>
            <a:r>
              <a:rPr lang="en-US" dirty="0"/>
              <a:t>10+ years: hands-on experience in AI/ML, neural networks</a:t>
            </a:r>
          </a:p>
          <a:p>
            <a:endParaRPr lang="en-US" noProof="0" dirty="0"/>
          </a:p>
          <a:p>
            <a:r>
              <a:rPr lang="en-US" noProof="0" dirty="0"/>
              <a:t>My company: </a:t>
            </a:r>
            <a:r>
              <a:rPr lang="en-US" b="1" noProof="0" dirty="0"/>
              <a:t>PROVISIO GmbH</a:t>
            </a:r>
            <a:r>
              <a:rPr lang="en-US" noProof="0" dirty="0"/>
              <a:t>, creator of self-service and digital signage software </a:t>
            </a:r>
            <a:r>
              <a:rPr lang="en-US" b="1" noProof="0" dirty="0"/>
              <a:t>SiteKiosk</a:t>
            </a:r>
            <a:r>
              <a:rPr lang="en-US" noProof="0" dirty="0"/>
              <a:t>, offices in Münster &amp; Miami, USA.</a:t>
            </a:r>
          </a:p>
          <a:p>
            <a:r>
              <a:rPr lang="en-US" noProof="0" dirty="0"/>
              <a:t>Last 4 years: Team leader at </a:t>
            </a:r>
            <a:r>
              <a:rPr lang="en-US" b="1" noProof="0" dirty="0"/>
              <a:t>Xamla</a:t>
            </a:r>
            <a:r>
              <a:rPr lang="en-US" noProof="0" dirty="0"/>
              <a:t> – adaptive robotics, developed </a:t>
            </a:r>
            <a:r>
              <a:rPr lang="en-US" b="1" dirty="0"/>
              <a:t>Ros</a:t>
            </a:r>
            <a:r>
              <a:rPr lang="en-US" b="1" noProof="0" dirty="0"/>
              <a:t>vita</a:t>
            </a:r>
            <a:r>
              <a:rPr lang="en-US" noProof="0" dirty="0"/>
              <a:t> Robot Programming IDE &amp; industrial robotics projects</a:t>
            </a:r>
          </a:p>
          <a:p>
            <a:r>
              <a:rPr lang="en-US" noProof="0" dirty="0"/>
              <a:t>Currently exploring: Video prediction, model based RL</a:t>
            </a:r>
          </a:p>
          <a:p>
            <a:endParaRPr lang="en-US" noProof="0" dirty="0"/>
          </a:p>
        </p:txBody>
      </p:sp>
    </p:spTree>
    <p:extLst>
      <p:ext uri="{BB962C8B-B14F-4D97-AF65-F5344CB8AC3E}">
        <p14:creationId xmlns:p14="http://schemas.microsoft.com/office/powerpoint/2010/main" val="4288682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Freihandform: Form 74">
            <a:extLst>
              <a:ext uri="{FF2B5EF4-FFF2-40B4-BE49-F238E27FC236}">
                <a16:creationId xmlns:a16="http://schemas.microsoft.com/office/drawing/2014/main" id="{BC98A2EA-E874-4DA3-BD13-2B7213994AE0}"/>
              </a:ext>
            </a:extLst>
          </p:cNvPr>
          <p:cNvSpPr/>
          <p:nvPr/>
        </p:nvSpPr>
        <p:spPr>
          <a:xfrm>
            <a:off x="2097238" y="3489550"/>
            <a:ext cx="6985056" cy="607055"/>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FCCE4"/>
          </a:solidFill>
          <a:ln w="0">
            <a:solidFill>
              <a:srgbClr val="3465A4"/>
            </a:solidFill>
            <a:prstDash val="solid"/>
          </a:ln>
        </p:spPr>
        <p:txBody>
          <a:bodyPr vert="horz" wrap="none" lIns="108847" tIns="54423" rIns="108847" bIns="54423" anchor="ctr" anchorCtr="0" compatLnSpc="0">
            <a:noAutofit/>
          </a:bodyPr>
          <a:lstStyle/>
          <a:p>
            <a:pPr algn="ctr" hangingPunct="0"/>
            <a:endParaRPr lang="en-US" sz="1935" dirty="0">
              <a:latin typeface="Liberation Sans" pitchFamily="18"/>
              <a:ea typeface="Noto Sans CJK SC" pitchFamily="2"/>
              <a:cs typeface="Lohit Devanagari" pitchFamily="2"/>
            </a:endParaRPr>
          </a:p>
        </p:txBody>
      </p:sp>
      <p:sp>
        <p:nvSpPr>
          <p:cNvPr id="74" name="Freihandform: Form 73">
            <a:extLst>
              <a:ext uri="{FF2B5EF4-FFF2-40B4-BE49-F238E27FC236}">
                <a16:creationId xmlns:a16="http://schemas.microsoft.com/office/drawing/2014/main" id="{88E45A8D-FB8B-4FCC-AF0E-212ED01C780C}"/>
              </a:ext>
            </a:extLst>
          </p:cNvPr>
          <p:cNvSpPr/>
          <p:nvPr/>
        </p:nvSpPr>
        <p:spPr>
          <a:xfrm>
            <a:off x="1132347" y="5650456"/>
            <a:ext cx="9133315" cy="521048"/>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C2E0AE"/>
          </a:solidFill>
          <a:ln w="0">
            <a:solidFill>
              <a:srgbClr val="3465A4"/>
            </a:solidFill>
            <a:prstDash val="solid"/>
          </a:ln>
        </p:spPr>
        <p:txBody>
          <a:bodyPr vert="horz" wrap="none" lIns="108847" tIns="54423" rIns="108847" bIns="54423" anchor="ctr" anchorCtr="0" compatLnSpc="0">
            <a:noAutofit/>
          </a:bodyPr>
          <a:lstStyle/>
          <a:p>
            <a:pPr algn="ctr" hangingPunct="0"/>
            <a:endParaRPr lang="en-US" sz="1935" dirty="0">
              <a:latin typeface="Liberation Sans" pitchFamily="18"/>
              <a:ea typeface="Noto Sans CJK SC" pitchFamily="2"/>
              <a:cs typeface="Lohit Devanagari" pitchFamily="2"/>
            </a:endParaRPr>
          </a:p>
        </p:txBody>
      </p:sp>
      <p:sp>
        <p:nvSpPr>
          <p:cNvPr id="2" name="Titel 1">
            <a:extLst>
              <a:ext uri="{FF2B5EF4-FFF2-40B4-BE49-F238E27FC236}">
                <a16:creationId xmlns:a16="http://schemas.microsoft.com/office/drawing/2014/main" id="{4DD76EAE-3584-411D-977B-B4A3402A03B6}"/>
              </a:ext>
            </a:extLst>
          </p:cNvPr>
          <p:cNvSpPr>
            <a:spLocks noGrp="1"/>
          </p:cNvSpPr>
          <p:nvPr>
            <p:ph type="title"/>
          </p:nvPr>
        </p:nvSpPr>
        <p:spPr/>
        <p:txBody>
          <a:bodyPr/>
          <a:lstStyle/>
          <a:p>
            <a:r>
              <a:rPr lang="en-US" dirty="0"/>
              <a:t>History of Encoder-Decoder Attention</a:t>
            </a:r>
          </a:p>
        </p:txBody>
      </p:sp>
      <p:sp>
        <p:nvSpPr>
          <p:cNvPr id="5" name="Rechteck 4">
            <a:extLst>
              <a:ext uri="{FF2B5EF4-FFF2-40B4-BE49-F238E27FC236}">
                <a16:creationId xmlns:a16="http://schemas.microsoft.com/office/drawing/2014/main" id="{D737ED3C-8924-48E8-B66B-1E4C29B01E4F}"/>
              </a:ext>
            </a:extLst>
          </p:cNvPr>
          <p:cNvSpPr/>
          <p:nvPr/>
        </p:nvSpPr>
        <p:spPr>
          <a:xfrm>
            <a:off x="1344442" y="5791749"/>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hteck 5">
            <a:extLst>
              <a:ext uri="{FF2B5EF4-FFF2-40B4-BE49-F238E27FC236}">
                <a16:creationId xmlns:a16="http://schemas.microsoft.com/office/drawing/2014/main" id="{CDFBDDF9-1305-4E4F-B2AC-155FDBC038D8}"/>
              </a:ext>
            </a:extLst>
          </p:cNvPr>
          <p:cNvSpPr/>
          <p:nvPr/>
        </p:nvSpPr>
        <p:spPr>
          <a:xfrm>
            <a:off x="1858974" y="5791749"/>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hteck 6">
            <a:extLst>
              <a:ext uri="{FF2B5EF4-FFF2-40B4-BE49-F238E27FC236}">
                <a16:creationId xmlns:a16="http://schemas.microsoft.com/office/drawing/2014/main" id="{404EE7E9-B55E-4024-B7F7-5DD521B304C3}"/>
              </a:ext>
            </a:extLst>
          </p:cNvPr>
          <p:cNvSpPr/>
          <p:nvPr/>
        </p:nvSpPr>
        <p:spPr>
          <a:xfrm>
            <a:off x="2373506" y="5791749"/>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Gerade Verbindung mit Pfeil 8">
            <a:extLst>
              <a:ext uri="{FF2B5EF4-FFF2-40B4-BE49-F238E27FC236}">
                <a16:creationId xmlns:a16="http://schemas.microsoft.com/office/drawing/2014/main" id="{F54F45D2-6DAD-4A3B-A7BB-051C84BB038E}"/>
              </a:ext>
            </a:extLst>
          </p:cNvPr>
          <p:cNvCxnSpPr>
            <a:stCxn id="5" idx="3"/>
            <a:endCxn id="6" idx="1"/>
          </p:cNvCxnSpPr>
          <p:nvPr/>
        </p:nvCxnSpPr>
        <p:spPr>
          <a:xfrm>
            <a:off x="1725442" y="5906049"/>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CF469D67-1EBA-40B2-B781-B578BC3CC6B5}"/>
              </a:ext>
            </a:extLst>
          </p:cNvPr>
          <p:cNvCxnSpPr>
            <a:stCxn id="6" idx="3"/>
            <a:endCxn id="7" idx="1"/>
          </p:cNvCxnSpPr>
          <p:nvPr/>
        </p:nvCxnSpPr>
        <p:spPr>
          <a:xfrm>
            <a:off x="2239974" y="5906049"/>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hteck 11">
            <a:extLst>
              <a:ext uri="{FF2B5EF4-FFF2-40B4-BE49-F238E27FC236}">
                <a16:creationId xmlns:a16="http://schemas.microsoft.com/office/drawing/2014/main" id="{2216DC8A-D02E-4C48-A9E6-F84B4A970ABA}"/>
              </a:ext>
            </a:extLst>
          </p:cNvPr>
          <p:cNvSpPr/>
          <p:nvPr/>
        </p:nvSpPr>
        <p:spPr>
          <a:xfrm>
            <a:off x="2888038" y="5791749"/>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hteck 12">
            <a:extLst>
              <a:ext uri="{FF2B5EF4-FFF2-40B4-BE49-F238E27FC236}">
                <a16:creationId xmlns:a16="http://schemas.microsoft.com/office/drawing/2014/main" id="{97E08DAD-18E0-4AE1-83CE-AC87EF7DED9E}"/>
              </a:ext>
            </a:extLst>
          </p:cNvPr>
          <p:cNvSpPr/>
          <p:nvPr/>
        </p:nvSpPr>
        <p:spPr>
          <a:xfrm>
            <a:off x="3402570" y="5791749"/>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hteck 13">
            <a:extLst>
              <a:ext uri="{FF2B5EF4-FFF2-40B4-BE49-F238E27FC236}">
                <a16:creationId xmlns:a16="http://schemas.microsoft.com/office/drawing/2014/main" id="{0940D26F-D7F2-4BBC-A31F-A225254D96C9}"/>
              </a:ext>
            </a:extLst>
          </p:cNvPr>
          <p:cNvSpPr/>
          <p:nvPr/>
        </p:nvSpPr>
        <p:spPr>
          <a:xfrm>
            <a:off x="3917102" y="5791749"/>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Gerade Verbindung mit Pfeil 14">
            <a:extLst>
              <a:ext uri="{FF2B5EF4-FFF2-40B4-BE49-F238E27FC236}">
                <a16:creationId xmlns:a16="http://schemas.microsoft.com/office/drawing/2014/main" id="{12CD8A6F-F101-455B-8F98-7CFB56CCBE89}"/>
              </a:ext>
            </a:extLst>
          </p:cNvPr>
          <p:cNvCxnSpPr>
            <a:stCxn id="12" idx="3"/>
            <a:endCxn id="13" idx="1"/>
          </p:cNvCxnSpPr>
          <p:nvPr/>
        </p:nvCxnSpPr>
        <p:spPr>
          <a:xfrm>
            <a:off x="3269038" y="5906049"/>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8FA982F9-5E2A-414B-B946-BB814CA29018}"/>
              </a:ext>
            </a:extLst>
          </p:cNvPr>
          <p:cNvCxnSpPr>
            <a:stCxn id="13" idx="3"/>
            <a:endCxn id="14" idx="1"/>
          </p:cNvCxnSpPr>
          <p:nvPr/>
        </p:nvCxnSpPr>
        <p:spPr>
          <a:xfrm>
            <a:off x="3783570" y="5906049"/>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hteck 16">
            <a:extLst>
              <a:ext uri="{FF2B5EF4-FFF2-40B4-BE49-F238E27FC236}">
                <a16:creationId xmlns:a16="http://schemas.microsoft.com/office/drawing/2014/main" id="{546D72F6-8B58-4DFE-938A-710D3FC8AF9F}"/>
              </a:ext>
            </a:extLst>
          </p:cNvPr>
          <p:cNvSpPr/>
          <p:nvPr/>
        </p:nvSpPr>
        <p:spPr>
          <a:xfrm>
            <a:off x="4431634" y="5791749"/>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hteck 17">
            <a:extLst>
              <a:ext uri="{FF2B5EF4-FFF2-40B4-BE49-F238E27FC236}">
                <a16:creationId xmlns:a16="http://schemas.microsoft.com/office/drawing/2014/main" id="{6582BD31-97A1-4EB6-A071-5FB8B1FD0AC2}"/>
              </a:ext>
            </a:extLst>
          </p:cNvPr>
          <p:cNvSpPr/>
          <p:nvPr/>
        </p:nvSpPr>
        <p:spPr>
          <a:xfrm>
            <a:off x="4946166" y="5791749"/>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hteck 18">
            <a:extLst>
              <a:ext uri="{FF2B5EF4-FFF2-40B4-BE49-F238E27FC236}">
                <a16:creationId xmlns:a16="http://schemas.microsoft.com/office/drawing/2014/main" id="{C53426B6-C1AA-4C81-B082-0D4004431B64}"/>
              </a:ext>
            </a:extLst>
          </p:cNvPr>
          <p:cNvSpPr/>
          <p:nvPr/>
        </p:nvSpPr>
        <p:spPr>
          <a:xfrm>
            <a:off x="5460698" y="5791749"/>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Gerade Verbindung mit Pfeil 19">
            <a:extLst>
              <a:ext uri="{FF2B5EF4-FFF2-40B4-BE49-F238E27FC236}">
                <a16:creationId xmlns:a16="http://schemas.microsoft.com/office/drawing/2014/main" id="{06E20FEB-5D4D-46B6-B997-336CC9312790}"/>
              </a:ext>
            </a:extLst>
          </p:cNvPr>
          <p:cNvCxnSpPr>
            <a:stCxn id="17" idx="3"/>
            <a:endCxn id="18" idx="1"/>
          </p:cNvCxnSpPr>
          <p:nvPr/>
        </p:nvCxnSpPr>
        <p:spPr>
          <a:xfrm>
            <a:off x="4812634" y="5906049"/>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8F6CE06F-84E8-4D65-95E2-0C6B741D771D}"/>
              </a:ext>
            </a:extLst>
          </p:cNvPr>
          <p:cNvCxnSpPr>
            <a:stCxn id="18" idx="3"/>
            <a:endCxn id="19" idx="1"/>
          </p:cNvCxnSpPr>
          <p:nvPr/>
        </p:nvCxnSpPr>
        <p:spPr>
          <a:xfrm>
            <a:off x="5327166" y="5906049"/>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A6A5D8F5-1796-4B9A-B550-DDF947497B1A}"/>
              </a:ext>
            </a:extLst>
          </p:cNvPr>
          <p:cNvSpPr/>
          <p:nvPr/>
        </p:nvSpPr>
        <p:spPr>
          <a:xfrm>
            <a:off x="5975230" y="5785653"/>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hteck 22">
            <a:extLst>
              <a:ext uri="{FF2B5EF4-FFF2-40B4-BE49-F238E27FC236}">
                <a16:creationId xmlns:a16="http://schemas.microsoft.com/office/drawing/2014/main" id="{D7B76C77-F44E-49D2-96A7-CDB7EDCD0249}"/>
              </a:ext>
            </a:extLst>
          </p:cNvPr>
          <p:cNvSpPr/>
          <p:nvPr/>
        </p:nvSpPr>
        <p:spPr>
          <a:xfrm>
            <a:off x="6489762" y="5785653"/>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hteck 23">
            <a:extLst>
              <a:ext uri="{FF2B5EF4-FFF2-40B4-BE49-F238E27FC236}">
                <a16:creationId xmlns:a16="http://schemas.microsoft.com/office/drawing/2014/main" id="{19E0937D-D680-4020-BB06-DE46B0593D33}"/>
              </a:ext>
            </a:extLst>
          </p:cNvPr>
          <p:cNvSpPr/>
          <p:nvPr/>
        </p:nvSpPr>
        <p:spPr>
          <a:xfrm>
            <a:off x="7004294" y="5785653"/>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Gerade Verbindung mit Pfeil 24">
            <a:extLst>
              <a:ext uri="{FF2B5EF4-FFF2-40B4-BE49-F238E27FC236}">
                <a16:creationId xmlns:a16="http://schemas.microsoft.com/office/drawing/2014/main" id="{8D2933C3-AA04-4E42-8E5E-B0785CCCC1FF}"/>
              </a:ext>
            </a:extLst>
          </p:cNvPr>
          <p:cNvCxnSpPr>
            <a:stCxn id="22" idx="3"/>
            <a:endCxn id="23" idx="1"/>
          </p:cNvCxnSpPr>
          <p:nvPr/>
        </p:nvCxnSpPr>
        <p:spPr>
          <a:xfrm>
            <a:off x="6356230" y="5899953"/>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BD54424D-A577-462F-B9E4-84ABBAD9F1E2}"/>
              </a:ext>
            </a:extLst>
          </p:cNvPr>
          <p:cNvCxnSpPr>
            <a:stCxn id="23" idx="3"/>
            <a:endCxn id="24" idx="1"/>
          </p:cNvCxnSpPr>
          <p:nvPr/>
        </p:nvCxnSpPr>
        <p:spPr>
          <a:xfrm>
            <a:off x="6870762" y="5899953"/>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hteck 29">
            <a:extLst>
              <a:ext uri="{FF2B5EF4-FFF2-40B4-BE49-F238E27FC236}">
                <a16:creationId xmlns:a16="http://schemas.microsoft.com/office/drawing/2014/main" id="{B26314B8-408C-44C4-801A-EAC5EADF16C1}"/>
              </a:ext>
            </a:extLst>
          </p:cNvPr>
          <p:cNvSpPr/>
          <p:nvPr/>
        </p:nvSpPr>
        <p:spPr>
          <a:xfrm>
            <a:off x="7518826" y="5785653"/>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hteck 30">
            <a:extLst>
              <a:ext uri="{FF2B5EF4-FFF2-40B4-BE49-F238E27FC236}">
                <a16:creationId xmlns:a16="http://schemas.microsoft.com/office/drawing/2014/main" id="{06E7B1E6-38AA-431D-8472-75B246712505}"/>
              </a:ext>
            </a:extLst>
          </p:cNvPr>
          <p:cNvSpPr/>
          <p:nvPr/>
        </p:nvSpPr>
        <p:spPr>
          <a:xfrm>
            <a:off x="8033358" y="5785653"/>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hteck 31">
            <a:extLst>
              <a:ext uri="{FF2B5EF4-FFF2-40B4-BE49-F238E27FC236}">
                <a16:creationId xmlns:a16="http://schemas.microsoft.com/office/drawing/2014/main" id="{7465FAD9-2C54-4943-9A9F-2E73BA699FFE}"/>
              </a:ext>
            </a:extLst>
          </p:cNvPr>
          <p:cNvSpPr/>
          <p:nvPr/>
        </p:nvSpPr>
        <p:spPr>
          <a:xfrm>
            <a:off x="8547890" y="5785653"/>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hteck 32">
            <a:extLst>
              <a:ext uri="{FF2B5EF4-FFF2-40B4-BE49-F238E27FC236}">
                <a16:creationId xmlns:a16="http://schemas.microsoft.com/office/drawing/2014/main" id="{4D7BC5B0-F325-4368-83DC-082BF7DD2503}"/>
              </a:ext>
            </a:extLst>
          </p:cNvPr>
          <p:cNvSpPr/>
          <p:nvPr/>
        </p:nvSpPr>
        <p:spPr>
          <a:xfrm>
            <a:off x="9062422" y="5785653"/>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Gerade Verbindung mit Pfeil 33">
            <a:extLst>
              <a:ext uri="{FF2B5EF4-FFF2-40B4-BE49-F238E27FC236}">
                <a16:creationId xmlns:a16="http://schemas.microsoft.com/office/drawing/2014/main" id="{79A1AB54-8DB8-43D3-8709-0BD581B2E625}"/>
              </a:ext>
            </a:extLst>
          </p:cNvPr>
          <p:cNvCxnSpPr>
            <a:stCxn id="31" idx="3"/>
            <a:endCxn id="32" idx="1"/>
          </p:cNvCxnSpPr>
          <p:nvPr/>
        </p:nvCxnSpPr>
        <p:spPr>
          <a:xfrm>
            <a:off x="8414358" y="5899953"/>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0BDD6CA9-6574-4E6B-BB68-62CA99389F48}"/>
              </a:ext>
            </a:extLst>
          </p:cNvPr>
          <p:cNvCxnSpPr>
            <a:stCxn id="32" idx="3"/>
            <a:endCxn id="33" idx="1"/>
          </p:cNvCxnSpPr>
          <p:nvPr/>
        </p:nvCxnSpPr>
        <p:spPr>
          <a:xfrm>
            <a:off x="8928890" y="5899953"/>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D74576FD-24FB-4C44-A8F3-AE3BED38EA26}"/>
              </a:ext>
            </a:extLst>
          </p:cNvPr>
          <p:cNvSpPr/>
          <p:nvPr/>
        </p:nvSpPr>
        <p:spPr>
          <a:xfrm>
            <a:off x="9576953" y="5779557"/>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Gerade Verbindung mit Pfeil 77">
            <a:extLst>
              <a:ext uri="{FF2B5EF4-FFF2-40B4-BE49-F238E27FC236}">
                <a16:creationId xmlns:a16="http://schemas.microsoft.com/office/drawing/2014/main" id="{AF14DC61-7F66-4D9B-8242-0C7E37123205}"/>
              </a:ext>
            </a:extLst>
          </p:cNvPr>
          <p:cNvCxnSpPr>
            <a:stCxn id="7" idx="3"/>
            <a:endCxn id="12" idx="1"/>
          </p:cNvCxnSpPr>
          <p:nvPr/>
        </p:nvCxnSpPr>
        <p:spPr>
          <a:xfrm>
            <a:off x="2754506" y="5906049"/>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Gerade Verbindung mit Pfeil 79">
            <a:extLst>
              <a:ext uri="{FF2B5EF4-FFF2-40B4-BE49-F238E27FC236}">
                <a16:creationId xmlns:a16="http://schemas.microsoft.com/office/drawing/2014/main" id="{8F92AB59-B153-44F3-BDF9-4AEEDD7B7840}"/>
              </a:ext>
            </a:extLst>
          </p:cNvPr>
          <p:cNvCxnSpPr>
            <a:stCxn id="14" idx="3"/>
            <a:endCxn id="17" idx="1"/>
          </p:cNvCxnSpPr>
          <p:nvPr/>
        </p:nvCxnSpPr>
        <p:spPr>
          <a:xfrm>
            <a:off x="4298102" y="5906049"/>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Gerade Verbindung mit Pfeil 81">
            <a:extLst>
              <a:ext uri="{FF2B5EF4-FFF2-40B4-BE49-F238E27FC236}">
                <a16:creationId xmlns:a16="http://schemas.microsoft.com/office/drawing/2014/main" id="{55FC5FC3-0960-4650-A5EE-5A3D485A6A92}"/>
              </a:ext>
            </a:extLst>
          </p:cNvPr>
          <p:cNvCxnSpPr>
            <a:endCxn id="22" idx="1"/>
          </p:cNvCxnSpPr>
          <p:nvPr/>
        </p:nvCxnSpPr>
        <p:spPr>
          <a:xfrm flipV="1">
            <a:off x="5868506" y="5899953"/>
            <a:ext cx="106724" cy="6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Gerade Verbindung mit Pfeil 83">
            <a:extLst>
              <a:ext uri="{FF2B5EF4-FFF2-40B4-BE49-F238E27FC236}">
                <a16:creationId xmlns:a16="http://schemas.microsoft.com/office/drawing/2014/main" id="{061B65FF-56B0-4812-892B-8BA8786DB69B}"/>
              </a:ext>
            </a:extLst>
          </p:cNvPr>
          <p:cNvCxnSpPr>
            <a:stCxn id="24" idx="3"/>
            <a:endCxn id="30" idx="1"/>
          </p:cNvCxnSpPr>
          <p:nvPr/>
        </p:nvCxnSpPr>
        <p:spPr>
          <a:xfrm>
            <a:off x="7385294" y="5899953"/>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Gerade Verbindung mit Pfeil 85">
            <a:extLst>
              <a:ext uri="{FF2B5EF4-FFF2-40B4-BE49-F238E27FC236}">
                <a16:creationId xmlns:a16="http://schemas.microsoft.com/office/drawing/2014/main" id="{CF7144DB-5257-4D3E-BCF9-43C51B63EA74}"/>
              </a:ext>
            </a:extLst>
          </p:cNvPr>
          <p:cNvCxnSpPr>
            <a:stCxn id="30" idx="3"/>
            <a:endCxn id="31" idx="1"/>
          </p:cNvCxnSpPr>
          <p:nvPr/>
        </p:nvCxnSpPr>
        <p:spPr>
          <a:xfrm>
            <a:off x="7899826" y="5899953"/>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67EFC7C3-80B8-47BF-B019-9570D3326131}"/>
              </a:ext>
            </a:extLst>
          </p:cNvPr>
          <p:cNvCxnSpPr>
            <a:endCxn id="36" idx="1"/>
          </p:cNvCxnSpPr>
          <p:nvPr/>
        </p:nvCxnSpPr>
        <p:spPr>
          <a:xfrm flipV="1">
            <a:off x="9440070" y="5893857"/>
            <a:ext cx="136883" cy="9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Rechteck 88">
            <a:extLst>
              <a:ext uri="{FF2B5EF4-FFF2-40B4-BE49-F238E27FC236}">
                <a16:creationId xmlns:a16="http://schemas.microsoft.com/office/drawing/2014/main" id="{E7493491-3B73-4B6C-8BCA-4E0E4737DCEE}"/>
              </a:ext>
            </a:extLst>
          </p:cNvPr>
          <p:cNvSpPr/>
          <p:nvPr/>
        </p:nvSpPr>
        <p:spPr>
          <a:xfrm>
            <a:off x="2309332" y="3683028"/>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hteck 89">
            <a:extLst>
              <a:ext uri="{FF2B5EF4-FFF2-40B4-BE49-F238E27FC236}">
                <a16:creationId xmlns:a16="http://schemas.microsoft.com/office/drawing/2014/main" id="{CAF3B879-370E-425A-BC04-64E842FA5A80}"/>
              </a:ext>
            </a:extLst>
          </p:cNvPr>
          <p:cNvSpPr/>
          <p:nvPr/>
        </p:nvSpPr>
        <p:spPr>
          <a:xfrm>
            <a:off x="2823864" y="3683028"/>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hteck 90">
            <a:extLst>
              <a:ext uri="{FF2B5EF4-FFF2-40B4-BE49-F238E27FC236}">
                <a16:creationId xmlns:a16="http://schemas.microsoft.com/office/drawing/2014/main" id="{6EA0F118-A31C-45D5-866A-13427C4E7B3A}"/>
              </a:ext>
            </a:extLst>
          </p:cNvPr>
          <p:cNvSpPr/>
          <p:nvPr/>
        </p:nvSpPr>
        <p:spPr>
          <a:xfrm>
            <a:off x="3338396" y="3683028"/>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2" name="Gerade Verbindung mit Pfeil 91">
            <a:extLst>
              <a:ext uri="{FF2B5EF4-FFF2-40B4-BE49-F238E27FC236}">
                <a16:creationId xmlns:a16="http://schemas.microsoft.com/office/drawing/2014/main" id="{0530299A-DDB3-4A72-B13C-904ABED8AEEE}"/>
              </a:ext>
            </a:extLst>
          </p:cNvPr>
          <p:cNvCxnSpPr>
            <a:cxnSpLocks/>
            <a:stCxn id="89" idx="3"/>
            <a:endCxn id="90" idx="1"/>
          </p:cNvCxnSpPr>
          <p:nvPr/>
        </p:nvCxnSpPr>
        <p:spPr>
          <a:xfrm>
            <a:off x="2690332" y="3797328"/>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Gerade Verbindung mit Pfeil 92">
            <a:extLst>
              <a:ext uri="{FF2B5EF4-FFF2-40B4-BE49-F238E27FC236}">
                <a16:creationId xmlns:a16="http://schemas.microsoft.com/office/drawing/2014/main" id="{EABEB1C7-8C35-4E4C-BDB2-EC768E281916}"/>
              </a:ext>
            </a:extLst>
          </p:cNvPr>
          <p:cNvCxnSpPr>
            <a:stCxn id="90" idx="3"/>
            <a:endCxn id="91" idx="1"/>
          </p:cNvCxnSpPr>
          <p:nvPr/>
        </p:nvCxnSpPr>
        <p:spPr>
          <a:xfrm>
            <a:off x="3204864" y="3797328"/>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Rechteck 93">
            <a:extLst>
              <a:ext uri="{FF2B5EF4-FFF2-40B4-BE49-F238E27FC236}">
                <a16:creationId xmlns:a16="http://schemas.microsoft.com/office/drawing/2014/main" id="{EFD9380A-2CBC-4AF8-AB67-DBFED42165D1}"/>
              </a:ext>
            </a:extLst>
          </p:cNvPr>
          <p:cNvSpPr/>
          <p:nvPr/>
        </p:nvSpPr>
        <p:spPr>
          <a:xfrm>
            <a:off x="3852928" y="3683028"/>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hteck 94">
            <a:extLst>
              <a:ext uri="{FF2B5EF4-FFF2-40B4-BE49-F238E27FC236}">
                <a16:creationId xmlns:a16="http://schemas.microsoft.com/office/drawing/2014/main" id="{CDBEF30F-C363-436A-BA55-BA79F4C0C5D7}"/>
              </a:ext>
            </a:extLst>
          </p:cNvPr>
          <p:cNvSpPr/>
          <p:nvPr/>
        </p:nvSpPr>
        <p:spPr>
          <a:xfrm>
            <a:off x="4367460" y="3683028"/>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hteck 95">
            <a:extLst>
              <a:ext uri="{FF2B5EF4-FFF2-40B4-BE49-F238E27FC236}">
                <a16:creationId xmlns:a16="http://schemas.microsoft.com/office/drawing/2014/main" id="{3886A62B-323C-4C85-8FF0-8186EFDF9BE0}"/>
              </a:ext>
            </a:extLst>
          </p:cNvPr>
          <p:cNvSpPr/>
          <p:nvPr/>
        </p:nvSpPr>
        <p:spPr>
          <a:xfrm>
            <a:off x="4881992" y="3683028"/>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7" name="Gerade Verbindung mit Pfeil 96">
            <a:extLst>
              <a:ext uri="{FF2B5EF4-FFF2-40B4-BE49-F238E27FC236}">
                <a16:creationId xmlns:a16="http://schemas.microsoft.com/office/drawing/2014/main" id="{AD7AA755-0DAC-4245-8C52-A16503EFED4B}"/>
              </a:ext>
            </a:extLst>
          </p:cNvPr>
          <p:cNvCxnSpPr>
            <a:stCxn id="94" idx="3"/>
            <a:endCxn id="95" idx="1"/>
          </p:cNvCxnSpPr>
          <p:nvPr/>
        </p:nvCxnSpPr>
        <p:spPr>
          <a:xfrm>
            <a:off x="4233928" y="3797328"/>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Gerade Verbindung mit Pfeil 97">
            <a:extLst>
              <a:ext uri="{FF2B5EF4-FFF2-40B4-BE49-F238E27FC236}">
                <a16:creationId xmlns:a16="http://schemas.microsoft.com/office/drawing/2014/main" id="{B35EC466-C37B-464F-A867-34083FE8B26F}"/>
              </a:ext>
            </a:extLst>
          </p:cNvPr>
          <p:cNvCxnSpPr>
            <a:stCxn id="95" idx="3"/>
            <a:endCxn id="96" idx="1"/>
          </p:cNvCxnSpPr>
          <p:nvPr/>
        </p:nvCxnSpPr>
        <p:spPr>
          <a:xfrm>
            <a:off x="4748460" y="3797328"/>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Rechteck 98">
            <a:extLst>
              <a:ext uri="{FF2B5EF4-FFF2-40B4-BE49-F238E27FC236}">
                <a16:creationId xmlns:a16="http://schemas.microsoft.com/office/drawing/2014/main" id="{D00E35AD-1786-4D8A-BC85-00B333D35FE5}"/>
              </a:ext>
            </a:extLst>
          </p:cNvPr>
          <p:cNvSpPr/>
          <p:nvPr/>
        </p:nvSpPr>
        <p:spPr>
          <a:xfrm>
            <a:off x="5396524" y="3683028"/>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hteck 99">
            <a:extLst>
              <a:ext uri="{FF2B5EF4-FFF2-40B4-BE49-F238E27FC236}">
                <a16:creationId xmlns:a16="http://schemas.microsoft.com/office/drawing/2014/main" id="{A4F20494-7834-4AE2-BF3F-F1D06077BF55}"/>
              </a:ext>
            </a:extLst>
          </p:cNvPr>
          <p:cNvSpPr/>
          <p:nvPr/>
        </p:nvSpPr>
        <p:spPr>
          <a:xfrm>
            <a:off x="5911056" y="3683028"/>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hteck 100">
            <a:extLst>
              <a:ext uri="{FF2B5EF4-FFF2-40B4-BE49-F238E27FC236}">
                <a16:creationId xmlns:a16="http://schemas.microsoft.com/office/drawing/2014/main" id="{B22EF8B1-7286-487F-8AA1-9A926E34395B}"/>
              </a:ext>
            </a:extLst>
          </p:cNvPr>
          <p:cNvSpPr/>
          <p:nvPr/>
        </p:nvSpPr>
        <p:spPr>
          <a:xfrm>
            <a:off x="6425588" y="3683028"/>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 name="Gerade Verbindung mit Pfeil 101">
            <a:extLst>
              <a:ext uri="{FF2B5EF4-FFF2-40B4-BE49-F238E27FC236}">
                <a16:creationId xmlns:a16="http://schemas.microsoft.com/office/drawing/2014/main" id="{1D0E831E-4F0A-4E06-A2AD-EF495602ECFB}"/>
              </a:ext>
            </a:extLst>
          </p:cNvPr>
          <p:cNvCxnSpPr>
            <a:stCxn id="99" idx="3"/>
            <a:endCxn id="100" idx="1"/>
          </p:cNvCxnSpPr>
          <p:nvPr/>
        </p:nvCxnSpPr>
        <p:spPr>
          <a:xfrm>
            <a:off x="5777524" y="3797328"/>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Gerade Verbindung mit Pfeil 102">
            <a:extLst>
              <a:ext uri="{FF2B5EF4-FFF2-40B4-BE49-F238E27FC236}">
                <a16:creationId xmlns:a16="http://schemas.microsoft.com/office/drawing/2014/main" id="{A6D64C8F-2AA9-4AD2-AA96-B1F1724F7AF4}"/>
              </a:ext>
            </a:extLst>
          </p:cNvPr>
          <p:cNvCxnSpPr>
            <a:stCxn id="100" idx="3"/>
            <a:endCxn id="101" idx="1"/>
          </p:cNvCxnSpPr>
          <p:nvPr/>
        </p:nvCxnSpPr>
        <p:spPr>
          <a:xfrm>
            <a:off x="6292056" y="3797328"/>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Rechteck 103">
            <a:extLst>
              <a:ext uri="{FF2B5EF4-FFF2-40B4-BE49-F238E27FC236}">
                <a16:creationId xmlns:a16="http://schemas.microsoft.com/office/drawing/2014/main" id="{3FC3161B-443B-444D-B9BD-54AE67705895}"/>
              </a:ext>
            </a:extLst>
          </p:cNvPr>
          <p:cNvSpPr/>
          <p:nvPr/>
        </p:nvSpPr>
        <p:spPr>
          <a:xfrm>
            <a:off x="6940120" y="3676932"/>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hteck 104">
            <a:extLst>
              <a:ext uri="{FF2B5EF4-FFF2-40B4-BE49-F238E27FC236}">
                <a16:creationId xmlns:a16="http://schemas.microsoft.com/office/drawing/2014/main" id="{FF600BED-083D-411F-9A52-3541B85D4E2E}"/>
              </a:ext>
            </a:extLst>
          </p:cNvPr>
          <p:cNvSpPr/>
          <p:nvPr/>
        </p:nvSpPr>
        <p:spPr>
          <a:xfrm>
            <a:off x="7454652" y="3676932"/>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hteck 105">
            <a:extLst>
              <a:ext uri="{FF2B5EF4-FFF2-40B4-BE49-F238E27FC236}">
                <a16:creationId xmlns:a16="http://schemas.microsoft.com/office/drawing/2014/main" id="{E2097CB5-F09D-415F-862A-CCBBE3AEF3E3}"/>
              </a:ext>
            </a:extLst>
          </p:cNvPr>
          <p:cNvSpPr/>
          <p:nvPr/>
        </p:nvSpPr>
        <p:spPr>
          <a:xfrm>
            <a:off x="7969184" y="3676932"/>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7" name="Gerade Verbindung mit Pfeil 106">
            <a:extLst>
              <a:ext uri="{FF2B5EF4-FFF2-40B4-BE49-F238E27FC236}">
                <a16:creationId xmlns:a16="http://schemas.microsoft.com/office/drawing/2014/main" id="{C5FDB04D-FB56-468A-9576-A54637A884DF}"/>
              </a:ext>
            </a:extLst>
          </p:cNvPr>
          <p:cNvCxnSpPr>
            <a:stCxn id="104" idx="3"/>
            <a:endCxn id="105" idx="1"/>
          </p:cNvCxnSpPr>
          <p:nvPr/>
        </p:nvCxnSpPr>
        <p:spPr>
          <a:xfrm>
            <a:off x="7321120" y="3791232"/>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Gerade Verbindung mit Pfeil 107">
            <a:extLst>
              <a:ext uri="{FF2B5EF4-FFF2-40B4-BE49-F238E27FC236}">
                <a16:creationId xmlns:a16="http://schemas.microsoft.com/office/drawing/2014/main" id="{1721C9D2-995B-4798-AF3E-0CA2FE33A1CF}"/>
              </a:ext>
            </a:extLst>
          </p:cNvPr>
          <p:cNvCxnSpPr>
            <a:stCxn id="105" idx="3"/>
            <a:endCxn id="106" idx="1"/>
          </p:cNvCxnSpPr>
          <p:nvPr/>
        </p:nvCxnSpPr>
        <p:spPr>
          <a:xfrm>
            <a:off x="7835652" y="3791232"/>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Rechteck 108">
            <a:extLst>
              <a:ext uri="{FF2B5EF4-FFF2-40B4-BE49-F238E27FC236}">
                <a16:creationId xmlns:a16="http://schemas.microsoft.com/office/drawing/2014/main" id="{1BA323D6-0069-448B-B7B9-ACF5A5210AA5}"/>
              </a:ext>
            </a:extLst>
          </p:cNvPr>
          <p:cNvSpPr/>
          <p:nvPr/>
        </p:nvSpPr>
        <p:spPr>
          <a:xfrm>
            <a:off x="8483716" y="3676932"/>
            <a:ext cx="3810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6" name="Gerade Verbindung mit Pfeil 115">
            <a:extLst>
              <a:ext uri="{FF2B5EF4-FFF2-40B4-BE49-F238E27FC236}">
                <a16:creationId xmlns:a16="http://schemas.microsoft.com/office/drawing/2014/main" id="{F241B420-0B70-4608-A21C-60C070EC8483}"/>
              </a:ext>
            </a:extLst>
          </p:cNvPr>
          <p:cNvCxnSpPr>
            <a:stCxn id="91" idx="3"/>
            <a:endCxn id="94" idx="1"/>
          </p:cNvCxnSpPr>
          <p:nvPr/>
        </p:nvCxnSpPr>
        <p:spPr>
          <a:xfrm>
            <a:off x="3719396" y="3797328"/>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Gerade Verbindung mit Pfeil 116">
            <a:extLst>
              <a:ext uri="{FF2B5EF4-FFF2-40B4-BE49-F238E27FC236}">
                <a16:creationId xmlns:a16="http://schemas.microsoft.com/office/drawing/2014/main" id="{43A07CB7-450F-491E-ACA6-B6B7FD0F6B9A}"/>
              </a:ext>
            </a:extLst>
          </p:cNvPr>
          <p:cNvCxnSpPr>
            <a:stCxn id="96" idx="3"/>
            <a:endCxn id="99" idx="1"/>
          </p:cNvCxnSpPr>
          <p:nvPr/>
        </p:nvCxnSpPr>
        <p:spPr>
          <a:xfrm>
            <a:off x="5262992" y="3797328"/>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Gerade Verbindung mit Pfeil 117">
            <a:extLst>
              <a:ext uri="{FF2B5EF4-FFF2-40B4-BE49-F238E27FC236}">
                <a16:creationId xmlns:a16="http://schemas.microsoft.com/office/drawing/2014/main" id="{E0BC1BC3-C40D-4FBD-B873-09F0C5BB254D}"/>
              </a:ext>
            </a:extLst>
          </p:cNvPr>
          <p:cNvCxnSpPr>
            <a:endCxn id="104" idx="1"/>
          </p:cNvCxnSpPr>
          <p:nvPr/>
        </p:nvCxnSpPr>
        <p:spPr>
          <a:xfrm flipV="1">
            <a:off x="6833396" y="3791232"/>
            <a:ext cx="106724" cy="6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Gerade Verbindung mit Pfeil 118">
            <a:extLst>
              <a:ext uri="{FF2B5EF4-FFF2-40B4-BE49-F238E27FC236}">
                <a16:creationId xmlns:a16="http://schemas.microsoft.com/office/drawing/2014/main" id="{C74E05B6-3298-42EC-B323-28F949C14A93}"/>
              </a:ext>
            </a:extLst>
          </p:cNvPr>
          <p:cNvCxnSpPr>
            <a:stCxn id="106" idx="3"/>
            <a:endCxn id="109" idx="1"/>
          </p:cNvCxnSpPr>
          <p:nvPr/>
        </p:nvCxnSpPr>
        <p:spPr>
          <a:xfrm>
            <a:off x="8350184" y="3791232"/>
            <a:ext cx="1335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9" name="Textfeld 128">
            <a:extLst>
              <a:ext uri="{FF2B5EF4-FFF2-40B4-BE49-F238E27FC236}">
                <a16:creationId xmlns:a16="http://schemas.microsoft.com/office/drawing/2014/main" id="{4F82F91A-0C16-44AA-A11F-4ABDA24FB3EF}"/>
              </a:ext>
            </a:extLst>
          </p:cNvPr>
          <p:cNvSpPr txBox="1"/>
          <p:nvPr/>
        </p:nvSpPr>
        <p:spPr>
          <a:xfrm>
            <a:off x="10221692" y="6187926"/>
            <a:ext cx="1150396" cy="323878"/>
          </a:xfrm>
          <a:prstGeom prst="rect">
            <a:avLst/>
          </a:prstGeom>
          <a:noFill/>
          <a:ln>
            <a:noFill/>
          </a:ln>
        </p:spPr>
        <p:txBody>
          <a:bodyPr vert="horz" wrap="none" lIns="108847" tIns="54423" rIns="108847" bIns="54423" anchor="ctr" anchorCtr="0" compatLnSpc="0">
            <a:spAutoFit/>
          </a:bodyPr>
          <a:lstStyle/>
          <a:p>
            <a:pPr hangingPunct="0"/>
            <a:r>
              <a:rPr lang="en-US" sz="1451" dirty="0">
                <a:solidFill>
                  <a:srgbClr val="579835"/>
                </a:solidFill>
                <a:latin typeface="Liberation Sans" pitchFamily="18"/>
                <a:ea typeface="Noto Sans CJK SC" pitchFamily="2"/>
                <a:cs typeface="Lohit Devanagari" pitchFamily="2"/>
              </a:rPr>
              <a:t>ENCODER</a:t>
            </a:r>
          </a:p>
        </p:txBody>
      </p:sp>
      <p:sp>
        <p:nvSpPr>
          <p:cNvPr id="130" name="Textfeld 129">
            <a:extLst>
              <a:ext uri="{FF2B5EF4-FFF2-40B4-BE49-F238E27FC236}">
                <a16:creationId xmlns:a16="http://schemas.microsoft.com/office/drawing/2014/main" id="{55E0E980-9F59-4396-9000-38CF488536F1}"/>
              </a:ext>
            </a:extLst>
          </p:cNvPr>
          <p:cNvSpPr txBox="1"/>
          <p:nvPr/>
        </p:nvSpPr>
        <p:spPr>
          <a:xfrm>
            <a:off x="9127778" y="4113028"/>
            <a:ext cx="1150396" cy="323878"/>
          </a:xfrm>
          <a:prstGeom prst="rect">
            <a:avLst/>
          </a:prstGeom>
          <a:noFill/>
          <a:ln>
            <a:noFill/>
          </a:ln>
        </p:spPr>
        <p:txBody>
          <a:bodyPr vert="horz" wrap="none" lIns="108847" tIns="54423" rIns="108847" bIns="54423" anchor="ctr" anchorCtr="0" compatLnSpc="0">
            <a:spAutoFit/>
          </a:bodyPr>
          <a:lstStyle/>
          <a:p>
            <a:pPr hangingPunct="0"/>
            <a:r>
              <a:rPr lang="en-US" sz="1451" dirty="0">
                <a:solidFill>
                  <a:srgbClr val="8F187C"/>
                </a:solidFill>
                <a:latin typeface="Liberation Sans" pitchFamily="18"/>
                <a:ea typeface="Noto Sans CJK SC" pitchFamily="2"/>
                <a:cs typeface="Lohit Devanagari" pitchFamily="2"/>
              </a:rPr>
              <a:t>DECODER</a:t>
            </a:r>
          </a:p>
        </p:txBody>
      </p:sp>
      <p:sp>
        <p:nvSpPr>
          <p:cNvPr id="132" name="Textfeld 131">
            <a:extLst>
              <a:ext uri="{FF2B5EF4-FFF2-40B4-BE49-F238E27FC236}">
                <a16:creationId xmlns:a16="http://schemas.microsoft.com/office/drawing/2014/main" id="{E72440AA-1596-4F1C-8107-9A3A655D5F5A}"/>
              </a:ext>
            </a:extLst>
          </p:cNvPr>
          <p:cNvSpPr txBox="1"/>
          <p:nvPr/>
        </p:nvSpPr>
        <p:spPr>
          <a:xfrm>
            <a:off x="1329202" y="6456635"/>
            <a:ext cx="381000" cy="307777"/>
          </a:xfrm>
          <a:prstGeom prst="rect">
            <a:avLst/>
          </a:prstGeom>
          <a:noFill/>
        </p:spPr>
        <p:txBody>
          <a:bodyPr wrap="square" rtlCol="0">
            <a:spAutoFit/>
          </a:bodyPr>
          <a:lstStyle/>
          <a:p>
            <a:pPr algn="ctr"/>
            <a:r>
              <a:rPr lang="de-DE" sz="1400" dirty="0"/>
              <a:t>x</a:t>
            </a:r>
            <a:r>
              <a:rPr lang="de-DE" sz="1400" baseline="-25000" dirty="0"/>
              <a:t>1</a:t>
            </a:r>
            <a:endParaRPr lang="en-US" sz="1400" baseline="-25000" dirty="0"/>
          </a:p>
        </p:txBody>
      </p:sp>
      <p:cxnSp>
        <p:nvCxnSpPr>
          <p:cNvPr id="134" name="Gerade Verbindung mit Pfeil 133">
            <a:extLst>
              <a:ext uri="{FF2B5EF4-FFF2-40B4-BE49-F238E27FC236}">
                <a16:creationId xmlns:a16="http://schemas.microsoft.com/office/drawing/2014/main" id="{C952281E-E66C-4547-A6E4-687C5AEFBDAC}"/>
              </a:ext>
            </a:extLst>
          </p:cNvPr>
          <p:cNvCxnSpPr>
            <a:cxnSpLocks/>
            <a:stCxn id="132" idx="0"/>
          </p:cNvCxnSpPr>
          <p:nvPr/>
        </p:nvCxnSpPr>
        <p:spPr>
          <a:xfrm flipV="1">
            <a:off x="1519702" y="6242827"/>
            <a:ext cx="0" cy="213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6" name="Textfeld 135">
            <a:extLst>
              <a:ext uri="{FF2B5EF4-FFF2-40B4-BE49-F238E27FC236}">
                <a16:creationId xmlns:a16="http://schemas.microsoft.com/office/drawing/2014/main" id="{F835CCAD-721F-498C-9743-5A5BCA162555}"/>
              </a:ext>
            </a:extLst>
          </p:cNvPr>
          <p:cNvSpPr txBox="1"/>
          <p:nvPr/>
        </p:nvSpPr>
        <p:spPr>
          <a:xfrm>
            <a:off x="1871166" y="6456635"/>
            <a:ext cx="381000" cy="307777"/>
          </a:xfrm>
          <a:prstGeom prst="rect">
            <a:avLst/>
          </a:prstGeom>
          <a:noFill/>
        </p:spPr>
        <p:txBody>
          <a:bodyPr wrap="square" rtlCol="0">
            <a:spAutoFit/>
          </a:bodyPr>
          <a:lstStyle/>
          <a:p>
            <a:pPr algn="ctr"/>
            <a:r>
              <a:rPr lang="de-DE" sz="1400" dirty="0"/>
              <a:t>x</a:t>
            </a:r>
            <a:r>
              <a:rPr lang="de-DE" sz="1400" baseline="-25000" dirty="0"/>
              <a:t>2</a:t>
            </a:r>
            <a:endParaRPr lang="en-US" sz="1400" baseline="-25000" dirty="0"/>
          </a:p>
        </p:txBody>
      </p:sp>
      <p:cxnSp>
        <p:nvCxnSpPr>
          <p:cNvPr id="137" name="Gerade Verbindung mit Pfeil 136">
            <a:extLst>
              <a:ext uri="{FF2B5EF4-FFF2-40B4-BE49-F238E27FC236}">
                <a16:creationId xmlns:a16="http://schemas.microsoft.com/office/drawing/2014/main" id="{7FEC96E7-6D77-4263-A554-600FCD988EF3}"/>
              </a:ext>
            </a:extLst>
          </p:cNvPr>
          <p:cNvCxnSpPr>
            <a:cxnSpLocks/>
            <a:stCxn id="136" idx="0"/>
          </p:cNvCxnSpPr>
          <p:nvPr/>
        </p:nvCxnSpPr>
        <p:spPr>
          <a:xfrm flipV="1">
            <a:off x="2061666" y="6242827"/>
            <a:ext cx="0" cy="213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Textfeld 137">
            <a:extLst>
              <a:ext uri="{FF2B5EF4-FFF2-40B4-BE49-F238E27FC236}">
                <a16:creationId xmlns:a16="http://schemas.microsoft.com/office/drawing/2014/main" id="{CE49F832-B760-44AC-B3FC-330A8D8007C7}"/>
              </a:ext>
            </a:extLst>
          </p:cNvPr>
          <p:cNvSpPr txBox="1"/>
          <p:nvPr/>
        </p:nvSpPr>
        <p:spPr>
          <a:xfrm>
            <a:off x="2373506" y="6456635"/>
            <a:ext cx="381000" cy="307777"/>
          </a:xfrm>
          <a:prstGeom prst="rect">
            <a:avLst/>
          </a:prstGeom>
          <a:noFill/>
        </p:spPr>
        <p:txBody>
          <a:bodyPr wrap="square" rtlCol="0">
            <a:spAutoFit/>
          </a:bodyPr>
          <a:lstStyle/>
          <a:p>
            <a:pPr algn="ctr"/>
            <a:r>
              <a:rPr lang="de-DE" sz="1400" dirty="0"/>
              <a:t>x</a:t>
            </a:r>
            <a:r>
              <a:rPr lang="de-DE" sz="1400" baseline="-25000" dirty="0"/>
              <a:t>3</a:t>
            </a:r>
            <a:endParaRPr lang="en-US" sz="1400" baseline="-25000" dirty="0"/>
          </a:p>
        </p:txBody>
      </p:sp>
      <p:cxnSp>
        <p:nvCxnSpPr>
          <p:cNvPr id="139" name="Gerade Verbindung mit Pfeil 138">
            <a:extLst>
              <a:ext uri="{FF2B5EF4-FFF2-40B4-BE49-F238E27FC236}">
                <a16:creationId xmlns:a16="http://schemas.microsoft.com/office/drawing/2014/main" id="{7CC55DBB-14D3-4DA9-A27B-A5582C8624CB}"/>
              </a:ext>
            </a:extLst>
          </p:cNvPr>
          <p:cNvCxnSpPr>
            <a:cxnSpLocks/>
            <a:stCxn id="138" idx="0"/>
          </p:cNvCxnSpPr>
          <p:nvPr/>
        </p:nvCxnSpPr>
        <p:spPr>
          <a:xfrm flipV="1">
            <a:off x="2564006" y="6242827"/>
            <a:ext cx="0" cy="213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Textfeld 139">
            <a:extLst>
              <a:ext uri="{FF2B5EF4-FFF2-40B4-BE49-F238E27FC236}">
                <a16:creationId xmlns:a16="http://schemas.microsoft.com/office/drawing/2014/main" id="{131166B0-5D60-4608-BD78-777CAABFB79D}"/>
              </a:ext>
            </a:extLst>
          </p:cNvPr>
          <p:cNvSpPr txBox="1"/>
          <p:nvPr/>
        </p:nvSpPr>
        <p:spPr>
          <a:xfrm>
            <a:off x="2875846" y="6389010"/>
            <a:ext cx="6579743" cy="338554"/>
          </a:xfrm>
          <a:prstGeom prst="rect">
            <a:avLst/>
          </a:prstGeom>
          <a:noFill/>
        </p:spPr>
        <p:txBody>
          <a:bodyPr wrap="square" rtlCol="0">
            <a:spAutoFit/>
          </a:bodyPr>
          <a:lstStyle/>
          <a:p>
            <a:pPr algn="ctr"/>
            <a:r>
              <a:rPr lang="de-DE" sz="1600" dirty="0"/>
              <a:t>…</a:t>
            </a:r>
            <a:endParaRPr lang="en-US" sz="1600" dirty="0"/>
          </a:p>
        </p:txBody>
      </p:sp>
      <p:sp>
        <p:nvSpPr>
          <p:cNvPr id="141" name="Textfeld 140">
            <a:extLst>
              <a:ext uri="{FF2B5EF4-FFF2-40B4-BE49-F238E27FC236}">
                <a16:creationId xmlns:a16="http://schemas.microsoft.com/office/drawing/2014/main" id="{A17F92F5-1230-4954-B5E6-1ADFE9A438A6}"/>
              </a:ext>
            </a:extLst>
          </p:cNvPr>
          <p:cNvSpPr txBox="1"/>
          <p:nvPr/>
        </p:nvSpPr>
        <p:spPr>
          <a:xfrm>
            <a:off x="9576953" y="6450565"/>
            <a:ext cx="381000" cy="307777"/>
          </a:xfrm>
          <a:prstGeom prst="rect">
            <a:avLst/>
          </a:prstGeom>
          <a:noFill/>
        </p:spPr>
        <p:txBody>
          <a:bodyPr wrap="square" rtlCol="0">
            <a:spAutoFit/>
          </a:bodyPr>
          <a:lstStyle/>
          <a:p>
            <a:pPr algn="ctr"/>
            <a:r>
              <a:rPr lang="de-DE" sz="1400" dirty="0"/>
              <a:t>x</a:t>
            </a:r>
            <a:r>
              <a:rPr lang="de-DE" sz="1400" baseline="-25000" dirty="0"/>
              <a:t>n</a:t>
            </a:r>
            <a:endParaRPr lang="en-US" sz="1400" baseline="-25000" dirty="0"/>
          </a:p>
        </p:txBody>
      </p:sp>
      <p:cxnSp>
        <p:nvCxnSpPr>
          <p:cNvPr id="142" name="Gerade Verbindung mit Pfeil 141">
            <a:extLst>
              <a:ext uri="{FF2B5EF4-FFF2-40B4-BE49-F238E27FC236}">
                <a16:creationId xmlns:a16="http://schemas.microsoft.com/office/drawing/2014/main" id="{900F0802-3B96-4815-844E-67B3474AAE73}"/>
              </a:ext>
            </a:extLst>
          </p:cNvPr>
          <p:cNvCxnSpPr>
            <a:cxnSpLocks/>
            <a:stCxn id="141" idx="0"/>
          </p:cNvCxnSpPr>
          <p:nvPr/>
        </p:nvCxnSpPr>
        <p:spPr>
          <a:xfrm flipV="1">
            <a:off x="9767453" y="6236757"/>
            <a:ext cx="0" cy="213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Gerade Verbindung mit Pfeil 142">
            <a:extLst>
              <a:ext uri="{FF2B5EF4-FFF2-40B4-BE49-F238E27FC236}">
                <a16:creationId xmlns:a16="http://schemas.microsoft.com/office/drawing/2014/main" id="{7B7CC487-7FD3-496E-AC7B-0AB0C1E3FB9D}"/>
              </a:ext>
            </a:extLst>
          </p:cNvPr>
          <p:cNvCxnSpPr>
            <a:cxnSpLocks/>
            <a:endCxn id="146" idx="2"/>
          </p:cNvCxnSpPr>
          <p:nvPr/>
        </p:nvCxnSpPr>
        <p:spPr>
          <a:xfrm flipV="1">
            <a:off x="2524204" y="3198627"/>
            <a:ext cx="0" cy="20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Gerade Verbindung mit Pfeil 143">
            <a:extLst>
              <a:ext uri="{FF2B5EF4-FFF2-40B4-BE49-F238E27FC236}">
                <a16:creationId xmlns:a16="http://schemas.microsoft.com/office/drawing/2014/main" id="{5F72B2A9-D120-4067-A266-15FA18791B4B}"/>
              </a:ext>
            </a:extLst>
          </p:cNvPr>
          <p:cNvCxnSpPr>
            <a:cxnSpLocks/>
            <a:endCxn id="147" idx="2"/>
          </p:cNvCxnSpPr>
          <p:nvPr/>
        </p:nvCxnSpPr>
        <p:spPr>
          <a:xfrm flipV="1">
            <a:off x="3012294" y="3185617"/>
            <a:ext cx="0" cy="224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Gerade Verbindung mit Pfeil 144">
            <a:extLst>
              <a:ext uri="{FF2B5EF4-FFF2-40B4-BE49-F238E27FC236}">
                <a16:creationId xmlns:a16="http://schemas.microsoft.com/office/drawing/2014/main" id="{42099EE3-A5FD-4A18-8CC8-A4CA0EA6DE45}"/>
              </a:ext>
            </a:extLst>
          </p:cNvPr>
          <p:cNvCxnSpPr>
            <a:cxnSpLocks/>
          </p:cNvCxnSpPr>
          <p:nvPr/>
        </p:nvCxnSpPr>
        <p:spPr>
          <a:xfrm flipV="1">
            <a:off x="3528896" y="3198628"/>
            <a:ext cx="0" cy="213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Textfeld 145">
            <a:extLst>
              <a:ext uri="{FF2B5EF4-FFF2-40B4-BE49-F238E27FC236}">
                <a16:creationId xmlns:a16="http://schemas.microsoft.com/office/drawing/2014/main" id="{FCC222F9-CB64-4652-B5DB-EDA97055F4CC}"/>
              </a:ext>
            </a:extLst>
          </p:cNvPr>
          <p:cNvSpPr txBox="1"/>
          <p:nvPr/>
        </p:nvSpPr>
        <p:spPr>
          <a:xfrm>
            <a:off x="2333704" y="2890850"/>
            <a:ext cx="381000" cy="307777"/>
          </a:xfrm>
          <a:prstGeom prst="rect">
            <a:avLst/>
          </a:prstGeom>
          <a:noFill/>
        </p:spPr>
        <p:txBody>
          <a:bodyPr wrap="square" rtlCol="0">
            <a:spAutoFit/>
          </a:bodyPr>
          <a:lstStyle/>
          <a:p>
            <a:pPr algn="ctr"/>
            <a:r>
              <a:rPr lang="de-DE" sz="1400" dirty="0"/>
              <a:t>y</a:t>
            </a:r>
            <a:r>
              <a:rPr lang="de-DE" sz="1400" baseline="-25000" dirty="0"/>
              <a:t>1</a:t>
            </a:r>
            <a:endParaRPr lang="en-US" sz="1400" baseline="-25000" dirty="0"/>
          </a:p>
        </p:txBody>
      </p:sp>
      <p:sp>
        <p:nvSpPr>
          <p:cNvPr id="147" name="Textfeld 146">
            <a:extLst>
              <a:ext uri="{FF2B5EF4-FFF2-40B4-BE49-F238E27FC236}">
                <a16:creationId xmlns:a16="http://schemas.microsoft.com/office/drawing/2014/main" id="{3B6C77CC-151A-44E1-B0F7-2B985BD41EBE}"/>
              </a:ext>
            </a:extLst>
          </p:cNvPr>
          <p:cNvSpPr txBox="1"/>
          <p:nvPr/>
        </p:nvSpPr>
        <p:spPr>
          <a:xfrm>
            <a:off x="2821794" y="2877840"/>
            <a:ext cx="381000" cy="307777"/>
          </a:xfrm>
          <a:prstGeom prst="rect">
            <a:avLst/>
          </a:prstGeom>
          <a:noFill/>
        </p:spPr>
        <p:txBody>
          <a:bodyPr wrap="square" rtlCol="0">
            <a:spAutoFit/>
          </a:bodyPr>
          <a:lstStyle/>
          <a:p>
            <a:pPr algn="ctr"/>
            <a:r>
              <a:rPr lang="de-DE" sz="1400" dirty="0"/>
              <a:t>y</a:t>
            </a:r>
            <a:r>
              <a:rPr lang="de-DE" sz="1400" baseline="-25000" dirty="0"/>
              <a:t>2</a:t>
            </a:r>
            <a:endParaRPr lang="en-US" sz="1400" baseline="-25000" dirty="0"/>
          </a:p>
        </p:txBody>
      </p:sp>
      <p:sp>
        <p:nvSpPr>
          <p:cNvPr id="148" name="Textfeld 147">
            <a:extLst>
              <a:ext uri="{FF2B5EF4-FFF2-40B4-BE49-F238E27FC236}">
                <a16:creationId xmlns:a16="http://schemas.microsoft.com/office/drawing/2014/main" id="{BDC081EF-6486-4B9E-8652-EA4F3FA83DE4}"/>
              </a:ext>
            </a:extLst>
          </p:cNvPr>
          <p:cNvSpPr txBox="1"/>
          <p:nvPr/>
        </p:nvSpPr>
        <p:spPr>
          <a:xfrm>
            <a:off x="3338396" y="2886888"/>
            <a:ext cx="381000" cy="307777"/>
          </a:xfrm>
          <a:prstGeom prst="rect">
            <a:avLst/>
          </a:prstGeom>
          <a:noFill/>
        </p:spPr>
        <p:txBody>
          <a:bodyPr wrap="square" rtlCol="0">
            <a:spAutoFit/>
          </a:bodyPr>
          <a:lstStyle/>
          <a:p>
            <a:pPr algn="ctr"/>
            <a:r>
              <a:rPr lang="de-DE" sz="1400" dirty="0"/>
              <a:t>y</a:t>
            </a:r>
            <a:r>
              <a:rPr lang="de-DE" sz="1400" baseline="-25000" dirty="0"/>
              <a:t>3</a:t>
            </a:r>
            <a:endParaRPr lang="en-US" sz="1400" baseline="-25000" dirty="0"/>
          </a:p>
        </p:txBody>
      </p:sp>
      <p:sp>
        <p:nvSpPr>
          <p:cNvPr id="149" name="Textfeld 148">
            <a:extLst>
              <a:ext uri="{FF2B5EF4-FFF2-40B4-BE49-F238E27FC236}">
                <a16:creationId xmlns:a16="http://schemas.microsoft.com/office/drawing/2014/main" id="{B996F885-95CC-4FD5-994F-4157F958EB0E}"/>
              </a:ext>
            </a:extLst>
          </p:cNvPr>
          <p:cNvSpPr txBox="1"/>
          <p:nvPr/>
        </p:nvSpPr>
        <p:spPr>
          <a:xfrm>
            <a:off x="8479991" y="2884960"/>
            <a:ext cx="381000" cy="307777"/>
          </a:xfrm>
          <a:prstGeom prst="rect">
            <a:avLst/>
          </a:prstGeom>
          <a:noFill/>
        </p:spPr>
        <p:txBody>
          <a:bodyPr wrap="square" rtlCol="0">
            <a:spAutoFit/>
          </a:bodyPr>
          <a:lstStyle/>
          <a:p>
            <a:pPr algn="ctr"/>
            <a:r>
              <a:rPr lang="de-DE" sz="1400" dirty="0"/>
              <a:t>y</a:t>
            </a:r>
            <a:r>
              <a:rPr lang="de-DE" sz="1400" baseline="-25000" dirty="0"/>
              <a:t>m</a:t>
            </a:r>
            <a:endParaRPr lang="en-US" sz="1400" baseline="-25000" dirty="0"/>
          </a:p>
        </p:txBody>
      </p:sp>
      <p:sp>
        <p:nvSpPr>
          <p:cNvPr id="150" name="Textfeld 149">
            <a:extLst>
              <a:ext uri="{FF2B5EF4-FFF2-40B4-BE49-F238E27FC236}">
                <a16:creationId xmlns:a16="http://schemas.microsoft.com/office/drawing/2014/main" id="{6FDCBA5E-9A21-45C2-8F00-FC94C91C4DE5}"/>
              </a:ext>
            </a:extLst>
          </p:cNvPr>
          <p:cNvSpPr txBox="1"/>
          <p:nvPr/>
        </p:nvSpPr>
        <p:spPr>
          <a:xfrm>
            <a:off x="3638070" y="2884984"/>
            <a:ext cx="4619582" cy="338554"/>
          </a:xfrm>
          <a:prstGeom prst="rect">
            <a:avLst/>
          </a:prstGeom>
          <a:noFill/>
        </p:spPr>
        <p:txBody>
          <a:bodyPr wrap="square" rtlCol="0">
            <a:spAutoFit/>
          </a:bodyPr>
          <a:lstStyle/>
          <a:p>
            <a:pPr algn="ctr"/>
            <a:r>
              <a:rPr lang="de-DE" sz="1600" dirty="0"/>
              <a:t>…</a:t>
            </a:r>
            <a:endParaRPr lang="en-US" sz="1600" dirty="0"/>
          </a:p>
        </p:txBody>
      </p:sp>
      <p:cxnSp>
        <p:nvCxnSpPr>
          <p:cNvPr id="151" name="Gerade Verbindung mit Pfeil 150">
            <a:extLst>
              <a:ext uri="{FF2B5EF4-FFF2-40B4-BE49-F238E27FC236}">
                <a16:creationId xmlns:a16="http://schemas.microsoft.com/office/drawing/2014/main" id="{403A55D6-DB59-444B-B037-14427F13A241}"/>
              </a:ext>
            </a:extLst>
          </p:cNvPr>
          <p:cNvCxnSpPr>
            <a:cxnSpLocks/>
          </p:cNvCxnSpPr>
          <p:nvPr/>
        </p:nvCxnSpPr>
        <p:spPr>
          <a:xfrm flipV="1">
            <a:off x="8673539" y="3241984"/>
            <a:ext cx="0" cy="213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Textfeld 155">
            <a:extLst>
              <a:ext uri="{FF2B5EF4-FFF2-40B4-BE49-F238E27FC236}">
                <a16:creationId xmlns:a16="http://schemas.microsoft.com/office/drawing/2014/main" id="{A93C3F2F-9941-4AC3-A8A4-E5193883025F}"/>
              </a:ext>
            </a:extLst>
          </p:cNvPr>
          <p:cNvSpPr txBox="1"/>
          <p:nvPr/>
        </p:nvSpPr>
        <p:spPr>
          <a:xfrm>
            <a:off x="792319" y="1549271"/>
            <a:ext cx="9717757" cy="1200329"/>
          </a:xfrm>
          <a:prstGeom prst="rect">
            <a:avLst/>
          </a:prstGeom>
          <a:noFill/>
        </p:spPr>
        <p:txBody>
          <a:bodyPr wrap="square" rtlCol="0">
            <a:spAutoFit/>
          </a:bodyPr>
          <a:lstStyle/>
          <a:p>
            <a:r>
              <a:rPr lang="en-US" sz="2400" dirty="0"/>
              <a:t>RNN with attention</a:t>
            </a:r>
            <a:r>
              <a:rPr lang="de-DE" sz="2400" dirty="0"/>
              <a:t>:</a:t>
            </a:r>
            <a:endParaRPr lang="en-US" sz="2400" dirty="0"/>
          </a:p>
          <a:p>
            <a:pPr marL="342900" indent="-342900">
              <a:buFont typeface="Arial" panose="020B0604020202020204" pitchFamily="34" charset="0"/>
              <a:buChar char="•"/>
            </a:pPr>
            <a:r>
              <a:rPr lang="en-US" sz="2400" dirty="0"/>
              <a:t>Attention layer “augments” hidden states of the decoder</a:t>
            </a:r>
          </a:p>
          <a:p>
            <a:pPr marL="342900" indent="-342900">
              <a:buFont typeface="Arial" panose="020B0604020202020204" pitchFamily="34" charset="0"/>
              <a:buChar char="•"/>
            </a:pPr>
            <a:r>
              <a:rPr lang="en-US" sz="2400" dirty="0"/>
              <a:t>Decoder “reads” values from the encoder (based on its state)</a:t>
            </a:r>
          </a:p>
        </p:txBody>
      </p:sp>
      <p:sp>
        <p:nvSpPr>
          <p:cNvPr id="122" name="Freihandform: Form 121">
            <a:extLst>
              <a:ext uri="{FF2B5EF4-FFF2-40B4-BE49-F238E27FC236}">
                <a16:creationId xmlns:a16="http://schemas.microsoft.com/office/drawing/2014/main" id="{18B3D686-8E58-43DE-9DB1-BFE621C7B543}"/>
              </a:ext>
            </a:extLst>
          </p:cNvPr>
          <p:cNvSpPr/>
          <p:nvPr/>
        </p:nvSpPr>
        <p:spPr>
          <a:xfrm>
            <a:off x="1106665" y="5155357"/>
            <a:ext cx="9133315" cy="40442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C2E0AE"/>
          </a:solidFill>
          <a:ln w="0">
            <a:solidFill>
              <a:srgbClr val="3465A4"/>
            </a:solidFill>
            <a:prstDash val="solid"/>
          </a:ln>
        </p:spPr>
        <p:txBody>
          <a:bodyPr vert="horz" wrap="none" lIns="108847" tIns="54423" rIns="108847" bIns="54423" anchor="ctr" anchorCtr="0" compatLnSpc="0">
            <a:noAutofit/>
          </a:bodyPr>
          <a:lstStyle/>
          <a:p>
            <a:pPr algn="ctr" hangingPunct="0"/>
            <a:endParaRPr lang="en-US" sz="1935" dirty="0">
              <a:latin typeface="Liberation Sans" pitchFamily="18"/>
              <a:ea typeface="Noto Sans CJK SC" pitchFamily="2"/>
              <a:cs typeface="Lohit Devanagari" pitchFamily="2"/>
            </a:endParaRPr>
          </a:p>
        </p:txBody>
      </p:sp>
      <p:sp>
        <p:nvSpPr>
          <p:cNvPr id="178" name="Textfeld 177">
            <a:extLst>
              <a:ext uri="{FF2B5EF4-FFF2-40B4-BE49-F238E27FC236}">
                <a16:creationId xmlns:a16="http://schemas.microsoft.com/office/drawing/2014/main" id="{E8BC8444-269D-461F-B21D-870CE7B7BAA3}"/>
              </a:ext>
            </a:extLst>
          </p:cNvPr>
          <p:cNvSpPr txBox="1"/>
          <p:nvPr/>
        </p:nvSpPr>
        <p:spPr>
          <a:xfrm>
            <a:off x="10256388" y="5375117"/>
            <a:ext cx="891735" cy="323878"/>
          </a:xfrm>
          <a:prstGeom prst="rect">
            <a:avLst/>
          </a:prstGeom>
          <a:noFill/>
          <a:ln>
            <a:noFill/>
          </a:ln>
        </p:spPr>
        <p:txBody>
          <a:bodyPr vert="horz" wrap="none" lIns="108847" tIns="54423" rIns="108847" bIns="54423" anchor="ctr" anchorCtr="0" compatLnSpc="0">
            <a:spAutoFit/>
          </a:bodyPr>
          <a:lstStyle/>
          <a:p>
            <a:pPr hangingPunct="0"/>
            <a:r>
              <a:rPr lang="en-US" sz="1451" dirty="0">
                <a:solidFill>
                  <a:srgbClr val="579835"/>
                </a:solidFill>
                <a:latin typeface="Liberation Sans" pitchFamily="18"/>
                <a:ea typeface="Noto Sans CJK SC" pitchFamily="2"/>
                <a:cs typeface="Lohit Devanagari" pitchFamily="2"/>
              </a:rPr>
              <a:t>Memory</a:t>
            </a:r>
          </a:p>
        </p:txBody>
      </p:sp>
      <p:cxnSp>
        <p:nvCxnSpPr>
          <p:cNvPr id="179" name="Gerade Verbindung mit Pfeil 178">
            <a:extLst>
              <a:ext uri="{FF2B5EF4-FFF2-40B4-BE49-F238E27FC236}">
                <a16:creationId xmlns:a16="http://schemas.microsoft.com/office/drawing/2014/main" id="{B3ADB93F-421D-4F97-A9E6-544A4C796FD5}"/>
              </a:ext>
            </a:extLst>
          </p:cNvPr>
          <p:cNvCxnSpPr>
            <a:cxnSpLocks/>
            <a:endCxn id="182" idx="2"/>
          </p:cNvCxnSpPr>
          <p:nvPr/>
        </p:nvCxnSpPr>
        <p:spPr>
          <a:xfrm flipV="1">
            <a:off x="1523752" y="5504094"/>
            <a:ext cx="0" cy="205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Gerade Verbindung mit Pfeil 179">
            <a:extLst>
              <a:ext uri="{FF2B5EF4-FFF2-40B4-BE49-F238E27FC236}">
                <a16:creationId xmlns:a16="http://schemas.microsoft.com/office/drawing/2014/main" id="{2A0CB4C3-D0CD-4F41-BBF8-374030330808}"/>
              </a:ext>
            </a:extLst>
          </p:cNvPr>
          <p:cNvCxnSpPr>
            <a:cxnSpLocks/>
            <a:endCxn id="183" idx="2"/>
          </p:cNvCxnSpPr>
          <p:nvPr/>
        </p:nvCxnSpPr>
        <p:spPr>
          <a:xfrm flipV="1">
            <a:off x="2011842" y="5491084"/>
            <a:ext cx="0" cy="224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Gerade Verbindung mit Pfeil 180">
            <a:extLst>
              <a:ext uri="{FF2B5EF4-FFF2-40B4-BE49-F238E27FC236}">
                <a16:creationId xmlns:a16="http://schemas.microsoft.com/office/drawing/2014/main" id="{D7ED02BA-8CE6-4134-B8D8-56D426974A81}"/>
              </a:ext>
            </a:extLst>
          </p:cNvPr>
          <p:cNvCxnSpPr>
            <a:cxnSpLocks/>
          </p:cNvCxnSpPr>
          <p:nvPr/>
        </p:nvCxnSpPr>
        <p:spPr>
          <a:xfrm flipV="1">
            <a:off x="2528444" y="5504095"/>
            <a:ext cx="0" cy="213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2" name="Textfeld 181">
            <a:extLst>
              <a:ext uri="{FF2B5EF4-FFF2-40B4-BE49-F238E27FC236}">
                <a16:creationId xmlns:a16="http://schemas.microsoft.com/office/drawing/2014/main" id="{C96C748E-BFC8-474E-97C8-B392179FB90E}"/>
              </a:ext>
            </a:extLst>
          </p:cNvPr>
          <p:cNvSpPr txBox="1"/>
          <p:nvPr/>
        </p:nvSpPr>
        <p:spPr>
          <a:xfrm>
            <a:off x="1333252" y="5196317"/>
            <a:ext cx="381000" cy="307777"/>
          </a:xfrm>
          <a:prstGeom prst="rect">
            <a:avLst/>
          </a:prstGeom>
          <a:noFill/>
        </p:spPr>
        <p:txBody>
          <a:bodyPr wrap="square" rtlCol="0">
            <a:spAutoFit/>
          </a:bodyPr>
          <a:lstStyle/>
          <a:p>
            <a:pPr algn="ctr"/>
            <a:r>
              <a:rPr lang="de-DE" sz="1400" dirty="0"/>
              <a:t>h</a:t>
            </a:r>
            <a:r>
              <a:rPr lang="de-DE" sz="1400" baseline="-25000" dirty="0"/>
              <a:t>1</a:t>
            </a:r>
            <a:endParaRPr lang="en-US" sz="1400" baseline="-25000" dirty="0"/>
          </a:p>
        </p:txBody>
      </p:sp>
      <p:sp>
        <p:nvSpPr>
          <p:cNvPr id="183" name="Textfeld 182">
            <a:extLst>
              <a:ext uri="{FF2B5EF4-FFF2-40B4-BE49-F238E27FC236}">
                <a16:creationId xmlns:a16="http://schemas.microsoft.com/office/drawing/2014/main" id="{8B443245-74B4-4D93-8311-EA886C6B797C}"/>
              </a:ext>
            </a:extLst>
          </p:cNvPr>
          <p:cNvSpPr txBox="1"/>
          <p:nvPr/>
        </p:nvSpPr>
        <p:spPr>
          <a:xfrm>
            <a:off x="1821342" y="5183307"/>
            <a:ext cx="381000" cy="307777"/>
          </a:xfrm>
          <a:prstGeom prst="rect">
            <a:avLst/>
          </a:prstGeom>
          <a:noFill/>
        </p:spPr>
        <p:txBody>
          <a:bodyPr wrap="square" rtlCol="0">
            <a:spAutoFit/>
          </a:bodyPr>
          <a:lstStyle/>
          <a:p>
            <a:pPr algn="ctr"/>
            <a:r>
              <a:rPr lang="de-DE" sz="1400" dirty="0"/>
              <a:t>h</a:t>
            </a:r>
            <a:r>
              <a:rPr lang="de-DE" sz="1400" baseline="-25000" dirty="0"/>
              <a:t>2</a:t>
            </a:r>
            <a:endParaRPr lang="en-US" sz="1400" baseline="-25000" dirty="0"/>
          </a:p>
        </p:txBody>
      </p:sp>
      <p:sp>
        <p:nvSpPr>
          <p:cNvPr id="184" name="Textfeld 183">
            <a:extLst>
              <a:ext uri="{FF2B5EF4-FFF2-40B4-BE49-F238E27FC236}">
                <a16:creationId xmlns:a16="http://schemas.microsoft.com/office/drawing/2014/main" id="{C4932D0E-B5CA-4AFF-A208-2C72AB4B6F68}"/>
              </a:ext>
            </a:extLst>
          </p:cNvPr>
          <p:cNvSpPr txBox="1"/>
          <p:nvPr/>
        </p:nvSpPr>
        <p:spPr>
          <a:xfrm>
            <a:off x="2337944" y="5192355"/>
            <a:ext cx="381000" cy="307777"/>
          </a:xfrm>
          <a:prstGeom prst="rect">
            <a:avLst/>
          </a:prstGeom>
          <a:noFill/>
        </p:spPr>
        <p:txBody>
          <a:bodyPr wrap="square" rtlCol="0">
            <a:spAutoFit/>
          </a:bodyPr>
          <a:lstStyle/>
          <a:p>
            <a:pPr algn="ctr"/>
            <a:r>
              <a:rPr lang="de-DE" sz="1400" dirty="0"/>
              <a:t>h</a:t>
            </a:r>
            <a:r>
              <a:rPr lang="de-DE" sz="1400" baseline="-25000" dirty="0"/>
              <a:t>3</a:t>
            </a:r>
            <a:endParaRPr lang="en-US" sz="1400" baseline="-25000" dirty="0"/>
          </a:p>
        </p:txBody>
      </p:sp>
      <p:sp>
        <p:nvSpPr>
          <p:cNvPr id="185" name="Textfeld 184">
            <a:extLst>
              <a:ext uri="{FF2B5EF4-FFF2-40B4-BE49-F238E27FC236}">
                <a16:creationId xmlns:a16="http://schemas.microsoft.com/office/drawing/2014/main" id="{5F8E7F50-13DA-49AE-9AF6-C9A9453364C3}"/>
              </a:ext>
            </a:extLst>
          </p:cNvPr>
          <p:cNvSpPr txBox="1"/>
          <p:nvPr/>
        </p:nvSpPr>
        <p:spPr>
          <a:xfrm>
            <a:off x="9538343" y="5190427"/>
            <a:ext cx="381000" cy="307777"/>
          </a:xfrm>
          <a:prstGeom prst="rect">
            <a:avLst/>
          </a:prstGeom>
          <a:noFill/>
        </p:spPr>
        <p:txBody>
          <a:bodyPr wrap="square" rtlCol="0">
            <a:spAutoFit/>
          </a:bodyPr>
          <a:lstStyle/>
          <a:p>
            <a:pPr algn="ctr"/>
            <a:r>
              <a:rPr lang="de-DE" sz="1400" dirty="0"/>
              <a:t>h</a:t>
            </a:r>
            <a:r>
              <a:rPr lang="de-DE" sz="1400" baseline="-25000" dirty="0"/>
              <a:t>n</a:t>
            </a:r>
            <a:endParaRPr lang="en-US" sz="1400" baseline="-25000" dirty="0"/>
          </a:p>
        </p:txBody>
      </p:sp>
      <p:sp>
        <p:nvSpPr>
          <p:cNvPr id="186" name="Textfeld 185">
            <a:extLst>
              <a:ext uri="{FF2B5EF4-FFF2-40B4-BE49-F238E27FC236}">
                <a16:creationId xmlns:a16="http://schemas.microsoft.com/office/drawing/2014/main" id="{853F5B0A-0849-441B-ACD2-5E0C463FF766}"/>
              </a:ext>
            </a:extLst>
          </p:cNvPr>
          <p:cNvSpPr txBox="1"/>
          <p:nvPr/>
        </p:nvSpPr>
        <p:spPr>
          <a:xfrm>
            <a:off x="2637617" y="5190451"/>
            <a:ext cx="6579743" cy="338554"/>
          </a:xfrm>
          <a:prstGeom prst="rect">
            <a:avLst/>
          </a:prstGeom>
          <a:noFill/>
        </p:spPr>
        <p:txBody>
          <a:bodyPr wrap="square" rtlCol="0">
            <a:spAutoFit/>
          </a:bodyPr>
          <a:lstStyle/>
          <a:p>
            <a:pPr algn="ctr"/>
            <a:r>
              <a:rPr lang="de-DE" sz="1600" dirty="0"/>
              <a:t>…</a:t>
            </a:r>
            <a:endParaRPr lang="en-US" sz="1600" dirty="0"/>
          </a:p>
        </p:txBody>
      </p:sp>
      <p:cxnSp>
        <p:nvCxnSpPr>
          <p:cNvPr id="187" name="Gerade Verbindung mit Pfeil 186">
            <a:extLst>
              <a:ext uri="{FF2B5EF4-FFF2-40B4-BE49-F238E27FC236}">
                <a16:creationId xmlns:a16="http://schemas.microsoft.com/office/drawing/2014/main" id="{9ED9C19F-1AFA-430A-83DC-87A4B269E7B4}"/>
              </a:ext>
            </a:extLst>
          </p:cNvPr>
          <p:cNvCxnSpPr>
            <a:cxnSpLocks/>
          </p:cNvCxnSpPr>
          <p:nvPr/>
        </p:nvCxnSpPr>
        <p:spPr>
          <a:xfrm flipV="1">
            <a:off x="9731891" y="5547451"/>
            <a:ext cx="0" cy="213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Verbinder: gekrümmt 7">
            <a:extLst>
              <a:ext uri="{FF2B5EF4-FFF2-40B4-BE49-F238E27FC236}">
                <a16:creationId xmlns:a16="http://schemas.microsoft.com/office/drawing/2014/main" id="{9522852D-DEEB-4CFE-BC49-FD45238C0E1D}"/>
              </a:ext>
            </a:extLst>
          </p:cNvPr>
          <p:cNvCxnSpPr>
            <a:cxnSpLocks/>
            <a:stCxn id="122" idx="0"/>
            <a:endCxn id="89" idx="2"/>
          </p:cNvCxnSpPr>
          <p:nvPr/>
        </p:nvCxnSpPr>
        <p:spPr>
          <a:xfrm rot="16200000" flipV="1">
            <a:off x="3464714" y="2946747"/>
            <a:ext cx="1243729" cy="317349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Verbinder: gekrümmt 26">
            <a:extLst>
              <a:ext uri="{FF2B5EF4-FFF2-40B4-BE49-F238E27FC236}">
                <a16:creationId xmlns:a16="http://schemas.microsoft.com/office/drawing/2014/main" id="{00614E8C-23B9-4C2E-8549-8AC03AEB6200}"/>
              </a:ext>
            </a:extLst>
          </p:cNvPr>
          <p:cNvCxnSpPr>
            <a:cxnSpLocks/>
            <a:stCxn id="122" idx="0"/>
            <a:endCxn id="90" idx="2"/>
          </p:cNvCxnSpPr>
          <p:nvPr/>
        </p:nvCxnSpPr>
        <p:spPr>
          <a:xfrm rot="16200000" flipV="1">
            <a:off x="3721980" y="3204013"/>
            <a:ext cx="1243729" cy="265895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Verbinder: gekrümmt 28">
            <a:extLst>
              <a:ext uri="{FF2B5EF4-FFF2-40B4-BE49-F238E27FC236}">
                <a16:creationId xmlns:a16="http://schemas.microsoft.com/office/drawing/2014/main" id="{F77E1D6B-FD17-4244-9C97-11F364DE2502}"/>
              </a:ext>
            </a:extLst>
          </p:cNvPr>
          <p:cNvCxnSpPr>
            <a:cxnSpLocks/>
            <a:stCxn id="122" idx="0"/>
            <a:endCxn id="91" idx="2"/>
          </p:cNvCxnSpPr>
          <p:nvPr/>
        </p:nvCxnSpPr>
        <p:spPr>
          <a:xfrm rot="16200000" flipV="1">
            <a:off x="3979246" y="3461279"/>
            <a:ext cx="1243729" cy="214442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Verbinder: gekrümmt 37">
            <a:extLst>
              <a:ext uri="{FF2B5EF4-FFF2-40B4-BE49-F238E27FC236}">
                <a16:creationId xmlns:a16="http://schemas.microsoft.com/office/drawing/2014/main" id="{6C8BCCE0-3233-40B3-89F9-F0A798FC3E2D}"/>
              </a:ext>
            </a:extLst>
          </p:cNvPr>
          <p:cNvCxnSpPr>
            <a:cxnSpLocks/>
            <a:stCxn id="122" idx="0"/>
            <a:endCxn id="94" idx="2"/>
          </p:cNvCxnSpPr>
          <p:nvPr/>
        </p:nvCxnSpPr>
        <p:spPr>
          <a:xfrm rot="16200000" flipV="1">
            <a:off x="4236512" y="3718545"/>
            <a:ext cx="1243729" cy="162989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Verbinder: gekrümmt 39">
            <a:extLst>
              <a:ext uri="{FF2B5EF4-FFF2-40B4-BE49-F238E27FC236}">
                <a16:creationId xmlns:a16="http://schemas.microsoft.com/office/drawing/2014/main" id="{2C2DBA52-73E9-4999-AAC6-D352BB514EBC}"/>
              </a:ext>
            </a:extLst>
          </p:cNvPr>
          <p:cNvCxnSpPr>
            <a:cxnSpLocks/>
            <a:stCxn id="122" idx="0"/>
            <a:endCxn id="95" idx="2"/>
          </p:cNvCxnSpPr>
          <p:nvPr/>
        </p:nvCxnSpPr>
        <p:spPr>
          <a:xfrm rot="16200000" flipV="1">
            <a:off x="4493778" y="3975811"/>
            <a:ext cx="1243729" cy="111536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Verbinder: gekrümmt 41">
            <a:extLst>
              <a:ext uri="{FF2B5EF4-FFF2-40B4-BE49-F238E27FC236}">
                <a16:creationId xmlns:a16="http://schemas.microsoft.com/office/drawing/2014/main" id="{3CA14E81-E97F-4830-A913-8121896E0158}"/>
              </a:ext>
            </a:extLst>
          </p:cNvPr>
          <p:cNvCxnSpPr>
            <a:cxnSpLocks/>
            <a:stCxn id="122" idx="0"/>
            <a:endCxn id="96" idx="2"/>
          </p:cNvCxnSpPr>
          <p:nvPr/>
        </p:nvCxnSpPr>
        <p:spPr>
          <a:xfrm rot="16200000" flipV="1">
            <a:off x="4751044" y="4233077"/>
            <a:ext cx="1243729" cy="60083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Verbinder: gekrümmt 43">
            <a:extLst>
              <a:ext uri="{FF2B5EF4-FFF2-40B4-BE49-F238E27FC236}">
                <a16:creationId xmlns:a16="http://schemas.microsoft.com/office/drawing/2014/main" id="{23319E95-B028-433B-9110-AE298F2DC614}"/>
              </a:ext>
            </a:extLst>
          </p:cNvPr>
          <p:cNvCxnSpPr>
            <a:cxnSpLocks/>
            <a:stCxn id="122" idx="0"/>
            <a:endCxn id="99" idx="2"/>
          </p:cNvCxnSpPr>
          <p:nvPr/>
        </p:nvCxnSpPr>
        <p:spPr>
          <a:xfrm rot="16200000" flipV="1">
            <a:off x="5008310" y="4490343"/>
            <a:ext cx="1243729" cy="8629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Verbinder: gekrümmt 45">
            <a:extLst>
              <a:ext uri="{FF2B5EF4-FFF2-40B4-BE49-F238E27FC236}">
                <a16:creationId xmlns:a16="http://schemas.microsoft.com/office/drawing/2014/main" id="{82644B68-EF69-4FD8-8753-27929348780E}"/>
              </a:ext>
            </a:extLst>
          </p:cNvPr>
          <p:cNvCxnSpPr>
            <a:cxnSpLocks/>
            <a:stCxn id="122" idx="0"/>
            <a:endCxn id="100" idx="2"/>
          </p:cNvCxnSpPr>
          <p:nvPr/>
        </p:nvCxnSpPr>
        <p:spPr>
          <a:xfrm rot="5400000" flipH="1" flipV="1">
            <a:off x="5265575" y="4319377"/>
            <a:ext cx="1243729" cy="4282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Verbinder: gekrümmt 47">
            <a:extLst>
              <a:ext uri="{FF2B5EF4-FFF2-40B4-BE49-F238E27FC236}">
                <a16:creationId xmlns:a16="http://schemas.microsoft.com/office/drawing/2014/main" id="{D323520C-FDE0-4ED8-98F2-F2488F4254F4}"/>
              </a:ext>
            </a:extLst>
          </p:cNvPr>
          <p:cNvCxnSpPr>
            <a:cxnSpLocks/>
            <a:stCxn id="122" idx="0"/>
            <a:endCxn id="101" idx="2"/>
          </p:cNvCxnSpPr>
          <p:nvPr/>
        </p:nvCxnSpPr>
        <p:spPr>
          <a:xfrm rot="5400000" flipH="1" flipV="1">
            <a:off x="5522841" y="4062111"/>
            <a:ext cx="1243729" cy="9427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Verbinder: gekrümmt 49">
            <a:extLst>
              <a:ext uri="{FF2B5EF4-FFF2-40B4-BE49-F238E27FC236}">
                <a16:creationId xmlns:a16="http://schemas.microsoft.com/office/drawing/2014/main" id="{B536562E-A9E8-4AE7-A727-79E39C4457D0}"/>
              </a:ext>
            </a:extLst>
          </p:cNvPr>
          <p:cNvCxnSpPr>
            <a:cxnSpLocks/>
            <a:stCxn id="122" idx="0"/>
            <a:endCxn id="104" idx="2"/>
          </p:cNvCxnSpPr>
          <p:nvPr/>
        </p:nvCxnSpPr>
        <p:spPr>
          <a:xfrm rot="5400000" flipH="1" flipV="1">
            <a:off x="5777059" y="3801797"/>
            <a:ext cx="1249825" cy="145729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Verbinder: gekrümmt 51">
            <a:extLst>
              <a:ext uri="{FF2B5EF4-FFF2-40B4-BE49-F238E27FC236}">
                <a16:creationId xmlns:a16="http://schemas.microsoft.com/office/drawing/2014/main" id="{4791BB71-097A-48D2-97B5-DA9A1BA82616}"/>
              </a:ext>
            </a:extLst>
          </p:cNvPr>
          <p:cNvCxnSpPr>
            <a:cxnSpLocks/>
            <a:stCxn id="122" idx="0"/>
            <a:endCxn id="105" idx="2"/>
          </p:cNvCxnSpPr>
          <p:nvPr/>
        </p:nvCxnSpPr>
        <p:spPr>
          <a:xfrm rot="5400000" flipH="1" flipV="1">
            <a:off x="6034325" y="3544531"/>
            <a:ext cx="1249825" cy="197182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Verbinder: gekrümmt 53">
            <a:extLst>
              <a:ext uri="{FF2B5EF4-FFF2-40B4-BE49-F238E27FC236}">
                <a16:creationId xmlns:a16="http://schemas.microsoft.com/office/drawing/2014/main" id="{3041568D-CB6A-4A31-A20C-6BF071E36DD8}"/>
              </a:ext>
            </a:extLst>
          </p:cNvPr>
          <p:cNvCxnSpPr>
            <a:cxnSpLocks/>
            <a:stCxn id="122" idx="0"/>
            <a:endCxn id="106" idx="2"/>
          </p:cNvCxnSpPr>
          <p:nvPr/>
        </p:nvCxnSpPr>
        <p:spPr>
          <a:xfrm rot="5400000" flipH="1" flipV="1">
            <a:off x="6291591" y="3287265"/>
            <a:ext cx="1249825" cy="248636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Verbinder: gekrümmt 55">
            <a:extLst>
              <a:ext uri="{FF2B5EF4-FFF2-40B4-BE49-F238E27FC236}">
                <a16:creationId xmlns:a16="http://schemas.microsoft.com/office/drawing/2014/main" id="{E2957C5A-4FE0-416A-848A-8D8EDD06F432}"/>
              </a:ext>
            </a:extLst>
          </p:cNvPr>
          <p:cNvCxnSpPr>
            <a:cxnSpLocks/>
            <a:stCxn id="122" idx="0"/>
            <a:endCxn id="109" idx="2"/>
          </p:cNvCxnSpPr>
          <p:nvPr/>
        </p:nvCxnSpPr>
        <p:spPr>
          <a:xfrm rot="5400000" flipH="1" flipV="1">
            <a:off x="6548857" y="3029999"/>
            <a:ext cx="1249825" cy="300089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feld 71">
            <a:extLst>
              <a:ext uri="{FF2B5EF4-FFF2-40B4-BE49-F238E27FC236}">
                <a16:creationId xmlns:a16="http://schemas.microsoft.com/office/drawing/2014/main" id="{C72CD995-FBAA-46E2-B17D-CE3779CC5670}"/>
              </a:ext>
            </a:extLst>
          </p:cNvPr>
          <p:cNvSpPr txBox="1"/>
          <p:nvPr/>
        </p:nvSpPr>
        <p:spPr>
          <a:xfrm>
            <a:off x="6112915" y="4819913"/>
            <a:ext cx="3867164" cy="276999"/>
          </a:xfrm>
          <a:prstGeom prst="rect">
            <a:avLst/>
          </a:prstGeom>
          <a:noFill/>
        </p:spPr>
        <p:txBody>
          <a:bodyPr wrap="square" rtlCol="0">
            <a:spAutoFit/>
          </a:bodyPr>
          <a:lstStyle/>
          <a:p>
            <a:r>
              <a:rPr lang="en-US" sz="1200" dirty="0"/>
              <a:t>Attention mechanism: read from relevant positions</a:t>
            </a:r>
          </a:p>
        </p:txBody>
      </p:sp>
      <p:cxnSp>
        <p:nvCxnSpPr>
          <p:cNvPr id="123" name="Gerade Verbindung mit Pfeil 122">
            <a:extLst>
              <a:ext uri="{FF2B5EF4-FFF2-40B4-BE49-F238E27FC236}">
                <a16:creationId xmlns:a16="http://schemas.microsoft.com/office/drawing/2014/main" id="{267F8D17-CE03-4865-9246-FA2671926B6C}"/>
              </a:ext>
            </a:extLst>
          </p:cNvPr>
          <p:cNvCxnSpPr>
            <a:cxnSpLocks/>
          </p:cNvCxnSpPr>
          <p:nvPr/>
        </p:nvCxnSpPr>
        <p:spPr>
          <a:xfrm flipV="1">
            <a:off x="3037191" y="4232623"/>
            <a:ext cx="0" cy="20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Gerade Verbindung mit Pfeil 123">
            <a:extLst>
              <a:ext uri="{FF2B5EF4-FFF2-40B4-BE49-F238E27FC236}">
                <a16:creationId xmlns:a16="http://schemas.microsoft.com/office/drawing/2014/main" id="{436D231C-8FBA-4892-99C7-A2853886E67F}"/>
              </a:ext>
            </a:extLst>
          </p:cNvPr>
          <p:cNvCxnSpPr>
            <a:cxnSpLocks/>
          </p:cNvCxnSpPr>
          <p:nvPr/>
        </p:nvCxnSpPr>
        <p:spPr>
          <a:xfrm flipV="1">
            <a:off x="3525281" y="4219613"/>
            <a:ext cx="0" cy="224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Gerade Verbindung mit Pfeil 124">
            <a:extLst>
              <a:ext uri="{FF2B5EF4-FFF2-40B4-BE49-F238E27FC236}">
                <a16:creationId xmlns:a16="http://schemas.microsoft.com/office/drawing/2014/main" id="{72B5F67D-B3D0-4ADC-8CB8-B2E47003D55E}"/>
              </a:ext>
            </a:extLst>
          </p:cNvPr>
          <p:cNvCxnSpPr>
            <a:cxnSpLocks/>
          </p:cNvCxnSpPr>
          <p:nvPr/>
        </p:nvCxnSpPr>
        <p:spPr>
          <a:xfrm flipV="1">
            <a:off x="4041883" y="4232624"/>
            <a:ext cx="0" cy="213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Textfeld 125">
            <a:extLst>
              <a:ext uri="{FF2B5EF4-FFF2-40B4-BE49-F238E27FC236}">
                <a16:creationId xmlns:a16="http://schemas.microsoft.com/office/drawing/2014/main" id="{E89DE51C-C938-4AE1-8E9D-B0E48C0128EA}"/>
              </a:ext>
            </a:extLst>
          </p:cNvPr>
          <p:cNvSpPr txBox="1"/>
          <p:nvPr/>
        </p:nvSpPr>
        <p:spPr>
          <a:xfrm>
            <a:off x="2846691" y="4448721"/>
            <a:ext cx="381000" cy="307777"/>
          </a:xfrm>
          <a:prstGeom prst="rect">
            <a:avLst/>
          </a:prstGeom>
          <a:noFill/>
        </p:spPr>
        <p:txBody>
          <a:bodyPr wrap="square" rtlCol="0">
            <a:spAutoFit/>
          </a:bodyPr>
          <a:lstStyle/>
          <a:p>
            <a:pPr algn="ctr"/>
            <a:r>
              <a:rPr lang="de-DE" sz="1400" dirty="0"/>
              <a:t>y</a:t>
            </a:r>
            <a:r>
              <a:rPr lang="de-DE" sz="1400" baseline="-25000" dirty="0"/>
              <a:t>1</a:t>
            </a:r>
            <a:endParaRPr lang="en-US" sz="1400" baseline="-25000" dirty="0"/>
          </a:p>
        </p:txBody>
      </p:sp>
      <p:sp>
        <p:nvSpPr>
          <p:cNvPr id="127" name="Textfeld 126">
            <a:extLst>
              <a:ext uri="{FF2B5EF4-FFF2-40B4-BE49-F238E27FC236}">
                <a16:creationId xmlns:a16="http://schemas.microsoft.com/office/drawing/2014/main" id="{5FEFE526-7462-4861-BB34-F71E5561E050}"/>
              </a:ext>
            </a:extLst>
          </p:cNvPr>
          <p:cNvSpPr txBox="1"/>
          <p:nvPr/>
        </p:nvSpPr>
        <p:spPr>
          <a:xfrm>
            <a:off x="3334781" y="4435711"/>
            <a:ext cx="381000" cy="307777"/>
          </a:xfrm>
          <a:prstGeom prst="rect">
            <a:avLst/>
          </a:prstGeom>
          <a:noFill/>
        </p:spPr>
        <p:txBody>
          <a:bodyPr wrap="square" rtlCol="0">
            <a:spAutoFit/>
          </a:bodyPr>
          <a:lstStyle/>
          <a:p>
            <a:pPr algn="ctr"/>
            <a:r>
              <a:rPr lang="de-DE" sz="1400" dirty="0"/>
              <a:t>y</a:t>
            </a:r>
            <a:r>
              <a:rPr lang="de-DE" sz="1400" baseline="-25000" dirty="0"/>
              <a:t>2</a:t>
            </a:r>
            <a:endParaRPr lang="en-US" sz="1400" baseline="-25000" dirty="0"/>
          </a:p>
        </p:txBody>
      </p:sp>
      <p:sp>
        <p:nvSpPr>
          <p:cNvPr id="128" name="Textfeld 127">
            <a:extLst>
              <a:ext uri="{FF2B5EF4-FFF2-40B4-BE49-F238E27FC236}">
                <a16:creationId xmlns:a16="http://schemas.microsoft.com/office/drawing/2014/main" id="{C736E481-785E-4438-B8EC-975BC88C3DB8}"/>
              </a:ext>
            </a:extLst>
          </p:cNvPr>
          <p:cNvSpPr txBox="1"/>
          <p:nvPr/>
        </p:nvSpPr>
        <p:spPr>
          <a:xfrm>
            <a:off x="3851383" y="4444759"/>
            <a:ext cx="381000" cy="307777"/>
          </a:xfrm>
          <a:prstGeom prst="rect">
            <a:avLst/>
          </a:prstGeom>
          <a:noFill/>
        </p:spPr>
        <p:txBody>
          <a:bodyPr wrap="square" rtlCol="0">
            <a:spAutoFit/>
          </a:bodyPr>
          <a:lstStyle/>
          <a:p>
            <a:pPr algn="ctr"/>
            <a:r>
              <a:rPr lang="de-DE" sz="1400" dirty="0"/>
              <a:t>y</a:t>
            </a:r>
            <a:r>
              <a:rPr lang="de-DE" sz="1400" baseline="-25000" dirty="0"/>
              <a:t>3</a:t>
            </a:r>
            <a:endParaRPr lang="en-US" sz="1400" baseline="-25000" dirty="0"/>
          </a:p>
        </p:txBody>
      </p:sp>
      <p:cxnSp>
        <p:nvCxnSpPr>
          <p:cNvPr id="152" name="Gerade Verbindung mit Pfeil 151">
            <a:extLst>
              <a:ext uri="{FF2B5EF4-FFF2-40B4-BE49-F238E27FC236}">
                <a16:creationId xmlns:a16="http://schemas.microsoft.com/office/drawing/2014/main" id="{D3A537F6-A12B-450B-BEF5-D9FBC49254D9}"/>
              </a:ext>
            </a:extLst>
          </p:cNvPr>
          <p:cNvCxnSpPr>
            <a:cxnSpLocks/>
          </p:cNvCxnSpPr>
          <p:nvPr/>
        </p:nvCxnSpPr>
        <p:spPr>
          <a:xfrm flipV="1">
            <a:off x="2507397" y="4255994"/>
            <a:ext cx="0" cy="20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3" name="Textfeld 152">
            <a:extLst>
              <a:ext uri="{FF2B5EF4-FFF2-40B4-BE49-F238E27FC236}">
                <a16:creationId xmlns:a16="http://schemas.microsoft.com/office/drawing/2014/main" id="{7AB02198-199B-4200-A804-8A4EFF1304D1}"/>
              </a:ext>
            </a:extLst>
          </p:cNvPr>
          <p:cNvSpPr txBox="1"/>
          <p:nvPr/>
        </p:nvSpPr>
        <p:spPr>
          <a:xfrm>
            <a:off x="2305716" y="4472092"/>
            <a:ext cx="431847" cy="307777"/>
          </a:xfrm>
          <a:prstGeom prst="rect">
            <a:avLst/>
          </a:prstGeom>
          <a:noFill/>
        </p:spPr>
        <p:txBody>
          <a:bodyPr wrap="square" rtlCol="0">
            <a:spAutoFit/>
          </a:bodyPr>
          <a:lstStyle/>
          <a:p>
            <a:pPr algn="ctr"/>
            <a:r>
              <a:rPr lang="de-DE" sz="1400" dirty="0"/>
              <a:t>&lt;s&gt;</a:t>
            </a:r>
            <a:endParaRPr lang="en-US" sz="1400" baseline="-25000" dirty="0"/>
          </a:p>
        </p:txBody>
      </p:sp>
    </p:spTree>
    <p:extLst>
      <p:ext uri="{BB962C8B-B14F-4D97-AF65-F5344CB8AC3E}">
        <p14:creationId xmlns:p14="http://schemas.microsoft.com/office/powerpoint/2010/main" val="745966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952A5-8DC8-4EA6-A49D-81D15CCF3812}"/>
              </a:ext>
            </a:extLst>
          </p:cNvPr>
          <p:cNvSpPr txBox="1">
            <a:spLocks noGrp="1"/>
          </p:cNvSpPr>
          <p:nvPr>
            <p:ph type="title" idx="4294967295"/>
          </p:nvPr>
        </p:nvSpPr>
        <p:spPr/>
        <p:txBody>
          <a:bodyPr/>
          <a:lstStyle/>
          <a:p>
            <a:endParaRPr lang="en-US" dirty="0"/>
          </a:p>
        </p:txBody>
      </p:sp>
      <p:pic>
        <p:nvPicPr>
          <p:cNvPr id="3" name="Bildplatzhalter 2">
            <a:extLst>
              <a:ext uri="{FF2B5EF4-FFF2-40B4-BE49-F238E27FC236}">
                <a16:creationId xmlns:a16="http://schemas.microsoft.com/office/drawing/2014/main" id="{CC37B660-9770-4526-9DED-A02F050BA92A}"/>
              </a:ext>
            </a:extLst>
          </p:cNvPr>
          <p:cNvPicPr>
            <a:picLocks noGrp="1" noChangeAspect="1"/>
          </p:cNvPicPr>
          <p:nvPr>
            <p:ph type="pic" idx="4294967295"/>
          </p:nvPr>
        </p:nvPicPr>
        <p:blipFill>
          <a:blip r:embed="rId3">
            <a:lum/>
            <a:alphaModFix/>
          </a:blip>
          <a:srcRect/>
          <a:stretch>
            <a:fillRect/>
          </a:stretch>
        </p:blipFill>
        <p:spPr>
          <a:xfrm>
            <a:off x="1437859" y="1548233"/>
            <a:ext cx="9215387" cy="4688239"/>
          </a:xfrm>
        </p:spPr>
      </p:pic>
      <p:sp>
        <p:nvSpPr>
          <p:cNvPr id="4" name="Textfeld 3">
            <a:extLst>
              <a:ext uri="{FF2B5EF4-FFF2-40B4-BE49-F238E27FC236}">
                <a16:creationId xmlns:a16="http://schemas.microsoft.com/office/drawing/2014/main" id="{13EB44DA-BDA4-45EC-87F5-4A989D99CA0A}"/>
              </a:ext>
            </a:extLst>
          </p:cNvPr>
          <p:cNvSpPr txBox="1"/>
          <p:nvPr/>
        </p:nvSpPr>
        <p:spPr>
          <a:xfrm>
            <a:off x="1327272" y="6414112"/>
            <a:ext cx="4478102" cy="252640"/>
          </a:xfrm>
          <a:prstGeom prst="rect">
            <a:avLst/>
          </a:prstGeom>
          <a:noFill/>
          <a:ln>
            <a:noFill/>
          </a:ln>
        </p:spPr>
        <p:txBody>
          <a:bodyPr vert="horz" wrap="none" lIns="108847" tIns="54423" rIns="108847" bIns="54423" anchorCtr="0" compatLnSpc="0">
            <a:spAutoFit/>
          </a:bodyPr>
          <a:lstStyle/>
          <a:p>
            <a:pPr hangingPunct="0"/>
            <a:r>
              <a:rPr lang="en-US" sz="968" dirty="0">
                <a:latin typeface="Liberation Sans" pitchFamily="18"/>
                <a:ea typeface="Noto Sans CJK SC" pitchFamily="2"/>
                <a:cs typeface="Lohit Devanagari" pitchFamily="2"/>
              </a:rPr>
              <a:t>Source: </a:t>
            </a:r>
            <a:r>
              <a:rPr lang="en-US" sz="968" dirty="0">
                <a:latin typeface="Liberation Sans" pitchFamily="18"/>
                <a:ea typeface="Noto Sans CJK SC" pitchFamily="2"/>
                <a:cs typeface="Lohit Devanagari" pitchFamily="2"/>
                <a:hlinkClick r:id="rId4"/>
              </a:rPr>
              <a:t>https://ai.googleblog.com/2016/09/a-neural-network-for-machine.html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87A89BB0-D256-46BB-8040-FB5A29FD1474}"/>
              </a:ext>
            </a:extLst>
          </p:cNvPr>
          <p:cNvGrpSpPr/>
          <p:nvPr/>
        </p:nvGrpSpPr>
        <p:grpSpPr>
          <a:xfrm>
            <a:off x="6856678" y="3538820"/>
            <a:ext cx="2654116" cy="110589"/>
            <a:chOff x="5669279" y="2926079"/>
            <a:chExt cx="2194561" cy="91441"/>
          </a:xfrm>
        </p:grpSpPr>
        <p:sp>
          <p:nvSpPr>
            <p:cNvPr id="3" name="Gerader Verbinder 2">
              <a:extLst>
                <a:ext uri="{FF2B5EF4-FFF2-40B4-BE49-F238E27FC236}">
                  <a16:creationId xmlns:a16="http://schemas.microsoft.com/office/drawing/2014/main" id="{C2B51E04-6E6A-443F-B0C8-5FE46A35550E}"/>
                </a:ext>
              </a:extLst>
            </p:cNvPr>
            <p:cNvSpPr/>
            <p:nvPr/>
          </p:nvSpPr>
          <p:spPr>
            <a:xfrm flipV="1">
              <a:off x="5669279" y="2926079"/>
              <a:ext cx="0" cy="91441"/>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4" name="Gerader Verbinder 3">
              <a:extLst>
                <a:ext uri="{FF2B5EF4-FFF2-40B4-BE49-F238E27FC236}">
                  <a16:creationId xmlns:a16="http://schemas.microsoft.com/office/drawing/2014/main" id="{7FA2039E-A00F-4817-9657-2DA23C12336B}"/>
                </a:ext>
              </a:extLst>
            </p:cNvPr>
            <p:cNvSpPr/>
            <p:nvPr/>
          </p:nvSpPr>
          <p:spPr>
            <a:xfrm flipV="1">
              <a:off x="6217919" y="2926079"/>
              <a:ext cx="0" cy="91441"/>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5" name="Gerader Verbinder 4">
              <a:extLst>
                <a:ext uri="{FF2B5EF4-FFF2-40B4-BE49-F238E27FC236}">
                  <a16:creationId xmlns:a16="http://schemas.microsoft.com/office/drawing/2014/main" id="{DB894E09-024B-44CE-B832-4D7A22076BFB}"/>
                </a:ext>
              </a:extLst>
            </p:cNvPr>
            <p:cNvSpPr/>
            <p:nvPr/>
          </p:nvSpPr>
          <p:spPr>
            <a:xfrm flipV="1">
              <a:off x="6766560" y="2926079"/>
              <a:ext cx="0" cy="91441"/>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6" name="Gerader Verbinder 5">
              <a:extLst>
                <a:ext uri="{FF2B5EF4-FFF2-40B4-BE49-F238E27FC236}">
                  <a16:creationId xmlns:a16="http://schemas.microsoft.com/office/drawing/2014/main" id="{A34812AB-4874-407D-964C-BCEEA70EC7A2}"/>
                </a:ext>
              </a:extLst>
            </p:cNvPr>
            <p:cNvSpPr/>
            <p:nvPr/>
          </p:nvSpPr>
          <p:spPr>
            <a:xfrm flipV="1">
              <a:off x="7315200" y="2926079"/>
              <a:ext cx="0" cy="91441"/>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7" name="Gerader Verbinder 6">
              <a:extLst>
                <a:ext uri="{FF2B5EF4-FFF2-40B4-BE49-F238E27FC236}">
                  <a16:creationId xmlns:a16="http://schemas.microsoft.com/office/drawing/2014/main" id="{1DF90EC9-5E3C-48CD-950B-31BAB744DB2F}"/>
                </a:ext>
              </a:extLst>
            </p:cNvPr>
            <p:cNvSpPr/>
            <p:nvPr/>
          </p:nvSpPr>
          <p:spPr>
            <a:xfrm flipV="1">
              <a:off x="7863840" y="2926079"/>
              <a:ext cx="0" cy="91441"/>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grpSp>
      <p:grpSp>
        <p:nvGrpSpPr>
          <p:cNvPr id="8" name="Gruppieren 7">
            <a:extLst>
              <a:ext uri="{FF2B5EF4-FFF2-40B4-BE49-F238E27FC236}">
                <a16:creationId xmlns:a16="http://schemas.microsoft.com/office/drawing/2014/main" id="{C2DB417D-C493-4D9F-A22E-E3A55AE3E8F7}"/>
              </a:ext>
            </a:extLst>
          </p:cNvPr>
          <p:cNvGrpSpPr/>
          <p:nvPr/>
        </p:nvGrpSpPr>
        <p:grpSpPr>
          <a:xfrm>
            <a:off x="2831966" y="4202349"/>
            <a:ext cx="1327058" cy="110588"/>
            <a:chOff x="2341440" y="3474720"/>
            <a:chExt cx="1097280" cy="91440"/>
          </a:xfrm>
        </p:grpSpPr>
        <p:sp>
          <p:nvSpPr>
            <p:cNvPr id="9" name="Gerader Verbinder 8">
              <a:extLst>
                <a:ext uri="{FF2B5EF4-FFF2-40B4-BE49-F238E27FC236}">
                  <a16:creationId xmlns:a16="http://schemas.microsoft.com/office/drawing/2014/main" id="{5BD4050F-B172-425A-8ECE-90B4FB028782}"/>
                </a:ext>
              </a:extLst>
            </p:cNvPr>
            <p:cNvSpPr/>
            <p:nvPr/>
          </p:nvSpPr>
          <p:spPr>
            <a:xfrm flipV="1">
              <a:off x="2341440" y="3474720"/>
              <a:ext cx="0" cy="91440"/>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0" name="Gerader Verbinder 9">
              <a:extLst>
                <a:ext uri="{FF2B5EF4-FFF2-40B4-BE49-F238E27FC236}">
                  <a16:creationId xmlns:a16="http://schemas.microsoft.com/office/drawing/2014/main" id="{FF23592F-A23E-4303-9769-F53F5FED0CE5}"/>
                </a:ext>
              </a:extLst>
            </p:cNvPr>
            <p:cNvSpPr/>
            <p:nvPr/>
          </p:nvSpPr>
          <p:spPr>
            <a:xfrm flipV="1">
              <a:off x="2890079" y="3474720"/>
              <a:ext cx="0" cy="91440"/>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1" name="Gerader Verbinder 10">
              <a:extLst>
                <a:ext uri="{FF2B5EF4-FFF2-40B4-BE49-F238E27FC236}">
                  <a16:creationId xmlns:a16="http://schemas.microsoft.com/office/drawing/2014/main" id="{93927EFD-5D71-4638-9E70-8D8980D3CA93}"/>
                </a:ext>
              </a:extLst>
            </p:cNvPr>
            <p:cNvSpPr/>
            <p:nvPr/>
          </p:nvSpPr>
          <p:spPr>
            <a:xfrm flipV="1">
              <a:off x="3438720" y="3474720"/>
              <a:ext cx="0" cy="91440"/>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grpSp>
      <p:sp>
        <p:nvSpPr>
          <p:cNvPr id="12" name="Freihandform: Form 11">
            <a:extLst>
              <a:ext uri="{FF2B5EF4-FFF2-40B4-BE49-F238E27FC236}">
                <a16:creationId xmlns:a16="http://schemas.microsoft.com/office/drawing/2014/main" id="{06F876C3-3601-4F39-9B65-53520C8E86A7}"/>
              </a:ext>
            </a:extLst>
          </p:cNvPr>
          <p:cNvSpPr/>
          <p:nvPr/>
        </p:nvSpPr>
        <p:spPr>
          <a:xfrm>
            <a:off x="2211977" y="2764703"/>
            <a:ext cx="7851757" cy="243293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29160">
            <a:solidFill>
              <a:srgbClr val="3465A4"/>
            </a:solidFill>
            <a:prstDash val="solid"/>
          </a:ln>
        </p:spPr>
        <p:txBody>
          <a:bodyPr vert="horz" wrap="none" lIns="126697" tIns="72274" rIns="126697" bIns="72274"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3" name="Freihandform: Form 12">
            <a:extLst>
              <a:ext uri="{FF2B5EF4-FFF2-40B4-BE49-F238E27FC236}">
                <a16:creationId xmlns:a16="http://schemas.microsoft.com/office/drawing/2014/main" id="{AE5FA726-FD87-4CFB-B4EA-6AA2E9F1332A}"/>
              </a:ext>
            </a:extLst>
          </p:cNvPr>
          <p:cNvSpPr/>
          <p:nvPr/>
        </p:nvSpPr>
        <p:spPr>
          <a:xfrm>
            <a:off x="2322564" y="5422302"/>
            <a:ext cx="2322350" cy="88470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80">
            <a:solidFill>
              <a:srgbClr val="579835"/>
            </a:solidFill>
            <a:prstDash val="solid"/>
          </a:ln>
        </p:spPr>
        <p:txBody>
          <a:bodyPr vert="horz" wrap="none" lIns="120167" tIns="65743" rIns="120167" bIns="6574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4" name="Freihandform: Form 13">
            <a:extLst>
              <a:ext uri="{FF2B5EF4-FFF2-40B4-BE49-F238E27FC236}">
                <a16:creationId xmlns:a16="http://schemas.microsoft.com/office/drawing/2014/main" id="{BD267D9D-938B-481D-8F60-D3AB45EB8BB0}"/>
              </a:ext>
            </a:extLst>
          </p:cNvPr>
          <p:cNvSpPr/>
          <p:nvPr/>
        </p:nvSpPr>
        <p:spPr>
          <a:xfrm>
            <a:off x="6303737" y="5422301"/>
            <a:ext cx="3649408" cy="88122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80">
            <a:solidFill>
              <a:srgbClr val="AA55A1"/>
            </a:solidFill>
            <a:prstDash val="solid"/>
          </a:ln>
        </p:spPr>
        <p:txBody>
          <a:bodyPr vert="horz" wrap="none" lIns="120167" tIns="65743" rIns="120167" bIns="6574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nvGrpSpPr>
          <p:cNvPr id="17" name="Gruppieren 16">
            <a:extLst>
              <a:ext uri="{FF2B5EF4-FFF2-40B4-BE49-F238E27FC236}">
                <a16:creationId xmlns:a16="http://schemas.microsoft.com/office/drawing/2014/main" id="{A6F88B93-871E-42A2-9A48-B72D8B09858F}"/>
              </a:ext>
            </a:extLst>
          </p:cNvPr>
          <p:cNvGrpSpPr/>
          <p:nvPr/>
        </p:nvGrpSpPr>
        <p:grpSpPr>
          <a:xfrm>
            <a:off x="3870798" y="5736778"/>
            <a:ext cx="552941" cy="110588"/>
            <a:chOff x="3200400" y="4666320"/>
            <a:chExt cx="457200" cy="91440"/>
          </a:xfrm>
        </p:grpSpPr>
        <p:sp>
          <p:nvSpPr>
            <p:cNvPr id="18" name="Freihandform: Form 17">
              <a:extLst>
                <a:ext uri="{FF2B5EF4-FFF2-40B4-BE49-F238E27FC236}">
                  <a16:creationId xmlns:a16="http://schemas.microsoft.com/office/drawing/2014/main" id="{41F00BC1-219F-43DE-82B4-8F9768C54EF8}"/>
                </a:ext>
              </a:extLst>
            </p:cNvPr>
            <p:cNvSpPr/>
            <p:nvPr/>
          </p:nvSpPr>
          <p:spPr>
            <a:xfrm>
              <a:off x="3200400"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9" name="Freihandform: Form 18">
              <a:extLst>
                <a:ext uri="{FF2B5EF4-FFF2-40B4-BE49-F238E27FC236}">
                  <a16:creationId xmlns:a16="http://schemas.microsoft.com/office/drawing/2014/main" id="{180F6D0C-4AE0-407F-A252-8D0F58D08DFD}"/>
                </a:ext>
              </a:extLst>
            </p:cNvPr>
            <p:cNvSpPr/>
            <p:nvPr/>
          </p:nvSpPr>
          <p:spPr>
            <a:xfrm>
              <a:off x="3291839"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0" name="Freihandform: Form 19">
              <a:extLst>
                <a:ext uri="{FF2B5EF4-FFF2-40B4-BE49-F238E27FC236}">
                  <a16:creationId xmlns:a16="http://schemas.microsoft.com/office/drawing/2014/main" id="{979F4C28-8A49-427D-9EC1-D8899A7BAEB0}"/>
                </a:ext>
              </a:extLst>
            </p:cNvPr>
            <p:cNvSpPr/>
            <p:nvPr/>
          </p:nvSpPr>
          <p:spPr>
            <a:xfrm>
              <a:off x="3383280"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1" name="Freihandform: Form 20">
              <a:extLst>
                <a:ext uri="{FF2B5EF4-FFF2-40B4-BE49-F238E27FC236}">
                  <a16:creationId xmlns:a16="http://schemas.microsoft.com/office/drawing/2014/main" id="{96280386-6410-4E89-8FF2-AB0171C2D67A}"/>
                </a:ext>
              </a:extLst>
            </p:cNvPr>
            <p:cNvSpPr/>
            <p:nvPr/>
          </p:nvSpPr>
          <p:spPr>
            <a:xfrm>
              <a:off x="3474720"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2" name="Freihandform: Form 21">
              <a:extLst>
                <a:ext uri="{FF2B5EF4-FFF2-40B4-BE49-F238E27FC236}">
                  <a16:creationId xmlns:a16="http://schemas.microsoft.com/office/drawing/2014/main" id="{AE3152EC-3647-4059-B370-AD6EA12F0ED9}"/>
                </a:ext>
              </a:extLst>
            </p:cNvPr>
            <p:cNvSpPr/>
            <p:nvPr/>
          </p:nvSpPr>
          <p:spPr>
            <a:xfrm>
              <a:off x="3566160"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23" name="Gruppieren 22">
            <a:extLst>
              <a:ext uri="{FF2B5EF4-FFF2-40B4-BE49-F238E27FC236}">
                <a16:creationId xmlns:a16="http://schemas.microsoft.com/office/drawing/2014/main" id="{EF3BEB2F-09B2-4F37-A4CB-DB11E008477A}"/>
              </a:ext>
            </a:extLst>
          </p:cNvPr>
          <p:cNvGrpSpPr/>
          <p:nvPr/>
        </p:nvGrpSpPr>
        <p:grpSpPr>
          <a:xfrm>
            <a:off x="3207270" y="5736778"/>
            <a:ext cx="552941" cy="110588"/>
            <a:chOff x="2651760" y="4666320"/>
            <a:chExt cx="457200" cy="91440"/>
          </a:xfrm>
        </p:grpSpPr>
        <p:sp>
          <p:nvSpPr>
            <p:cNvPr id="24" name="Freihandform: Form 23">
              <a:extLst>
                <a:ext uri="{FF2B5EF4-FFF2-40B4-BE49-F238E27FC236}">
                  <a16:creationId xmlns:a16="http://schemas.microsoft.com/office/drawing/2014/main" id="{81E47CC5-8E8C-4A4F-A066-7475CC5D8A70}"/>
                </a:ext>
              </a:extLst>
            </p:cNvPr>
            <p:cNvSpPr/>
            <p:nvPr/>
          </p:nvSpPr>
          <p:spPr>
            <a:xfrm>
              <a:off x="2651760"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5" name="Freihandform: Form 24">
              <a:extLst>
                <a:ext uri="{FF2B5EF4-FFF2-40B4-BE49-F238E27FC236}">
                  <a16:creationId xmlns:a16="http://schemas.microsoft.com/office/drawing/2014/main" id="{10BD4499-1CDA-477A-A26F-84308BC2966F}"/>
                </a:ext>
              </a:extLst>
            </p:cNvPr>
            <p:cNvSpPr/>
            <p:nvPr/>
          </p:nvSpPr>
          <p:spPr>
            <a:xfrm>
              <a:off x="2743199"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6" name="Freihandform: Form 25">
              <a:extLst>
                <a:ext uri="{FF2B5EF4-FFF2-40B4-BE49-F238E27FC236}">
                  <a16:creationId xmlns:a16="http://schemas.microsoft.com/office/drawing/2014/main" id="{1E3E0BFF-B551-4249-9B45-8D7B9307A67B}"/>
                </a:ext>
              </a:extLst>
            </p:cNvPr>
            <p:cNvSpPr/>
            <p:nvPr/>
          </p:nvSpPr>
          <p:spPr>
            <a:xfrm>
              <a:off x="2834640"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7" name="Freihandform: Form 26">
              <a:extLst>
                <a:ext uri="{FF2B5EF4-FFF2-40B4-BE49-F238E27FC236}">
                  <a16:creationId xmlns:a16="http://schemas.microsoft.com/office/drawing/2014/main" id="{54124602-E2E1-47B8-9AC5-68F99694A9CA}"/>
                </a:ext>
              </a:extLst>
            </p:cNvPr>
            <p:cNvSpPr/>
            <p:nvPr/>
          </p:nvSpPr>
          <p:spPr>
            <a:xfrm>
              <a:off x="2926079"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8" name="Freihandform: Form 27">
              <a:extLst>
                <a:ext uri="{FF2B5EF4-FFF2-40B4-BE49-F238E27FC236}">
                  <a16:creationId xmlns:a16="http://schemas.microsoft.com/office/drawing/2014/main" id="{C28A9E8F-42B5-4679-8847-482AA7CD63CC}"/>
                </a:ext>
              </a:extLst>
            </p:cNvPr>
            <p:cNvSpPr/>
            <p:nvPr/>
          </p:nvSpPr>
          <p:spPr>
            <a:xfrm>
              <a:off x="3017520"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29" name="Gruppieren 28">
            <a:extLst>
              <a:ext uri="{FF2B5EF4-FFF2-40B4-BE49-F238E27FC236}">
                <a16:creationId xmlns:a16="http://schemas.microsoft.com/office/drawing/2014/main" id="{4B7D619A-DA30-433F-AA67-C518E38BEB2B}"/>
              </a:ext>
            </a:extLst>
          </p:cNvPr>
          <p:cNvGrpSpPr/>
          <p:nvPr/>
        </p:nvGrpSpPr>
        <p:grpSpPr>
          <a:xfrm>
            <a:off x="2543741" y="5736778"/>
            <a:ext cx="552941" cy="110588"/>
            <a:chOff x="2103120" y="4666320"/>
            <a:chExt cx="457200" cy="91440"/>
          </a:xfrm>
        </p:grpSpPr>
        <p:sp>
          <p:nvSpPr>
            <p:cNvPr id="30" name="Freihandform: Form 29">
              <a:extLst>
                <a:ext uri="{FF2B5EF4-FFF2-40B4-BE49-F238E27FC236}">
                  <a16:creationId xmlns:a16="http://schemas.microsoft.com/office/drawing/2014/main" id="{87D5A11F-9197-491E-9B60-DA1554D2B79E}"/>
                </a:ext>
              </a:extLst>
            </p:cNvPr>
            <p:cNvSpPr/>
            <p:nvPr/>
          </p:nvSpPr>
          <p:spPr>
            <a:xfrm>
              <a:off x="2103120"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1" name="Freihandform: Form 30">
              <a:extLst>
                <a:ext uri="{FF2B5EF4-FFF2-40B4-BE49-F238E27FC236}">
                  <a16:creationId xmlns:a16="http://schemas.microsoft.com/office/drawing/2014/main" id="{F18D0F65-84E3-49EC-B1A3-C5A679D2D18B}"/>
                </a:ext>
              </a:extLst>
            </p:cNvPr>
            <p:cNvSpPr/>
            <p:nvPr/>
          </p:nvSpPr>
          <p:spPr>
            <a:xfrm>
              <a:off x="2194560"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2" name="Freihandform: Form 31">
              <a:extLst>
                <a:ext uri="{FF2B5EF4-FFF2-40B4-BE49-F238E27FC236}">
                  <a16:creationId xmlns:a16="http://schemas.microsoft.com/office/drawing/2014/main" id="{B27FD63F-9BAF-43CD-A46A-3FA0000F2498}"/>
                </a:ext>
              </a:extLst>
            </p:cNvPr>
            <p:cNvSpPr/>
            <p:nvPr/>
          </p:nvSpPr>
          <p:spPr>
            <a:xfrm>
              <a:off x="2286000"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3" name="Freihandform: Form 32">
              <a:extLst>
                <a:ext uri="{FF2B5EF4-FFF2-40B4-BE49-F238E27FC236}">
                  <a16:creationId xmlns:a16="http://schemas.microsoft.com/office/drawing/2014/main" id="{7BF5AF43-6338-4875-9385-BD77749706F4}"/>
                </a:ext>
              </a:extLst>
            </p:cNvPr>
            <p:cNvSpPr/>
            <p:nvPr/>
          </p:nvSpPr>
          <p:spPr>
            <a:xfrm>
              <a:off x="2377439"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4" name="Freihandform: Form 33">
              <a:extLst>
                <a:ext uri="{FF2B5EF4-FFF2-40B4-BE49-F238E27FC236}">
                  <a16:creationId xmlns:a16="http://schemas.microsoft.com/office/drawing/2014/main" id="{CC8816EC-9263-48FE-B8D4-D41F1AD89F0F}"/>
                </a:ext>
              </a:extLst>
            </p:cNvPr>
            <p:cNvSpPr/>
            <p:nvPr/>
          </p:nvSpPr>
          <p:spPr>
            <a:xfrm>
              <a:off x="2468880"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sp>
        <p:nvSpPr>
          <p:cNvPr id="35" name="Textfeld 34">
            <a:extLst>
              <a:ext uri="{FF2B5EF4-FFF2-40B4-BE49-F238E27FC236}">
                <a16:creationId xmlns:a16="http://schemas.microsoft.com/office/drawing/2014/main" id="{F84BF5F7-C363-4758-9AA7-8B3A4AAA5CA0}"/>
              </a:ext>
            </a:extLst>
          </p:cNvPr>
          <p:cNvSpPr txBox="1"/>
          <p:nvPr/>
        </p:nvSpPr>
        <p:spPr>
          <a:xfrm>
            <a:off x="2482707" y="5847367"/>
            <a:ext cx="675009"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62A73B"/>
                </a:solidFill>
                <a:latin typeface="Liberation Sans" pitchFamily="18"/>
                <a:ea typeface="Noto Sans CJK SC" pitchFamily="2"/>
                <a:cs typeface="Lohit Devanagari" pitchFamily="2"/>
              </a:rPr>
              <a:t>how</a:t>
            </a:r>
          </a:p>
        </p:txBody>
      </p:sp>
      <p:sp>
        <p:nvSpPr>
          <p:cNvPr id="36" name="Textfeld 35">
            <a:extLst>
              <a:ext uri="{FF2B5EF4-FFF2-40B4-BE49-F238E27FC236}">
                <a16:creationId xmlns:a16="http://schemas.microsoft.com/office/drawing/2014/main" id="{8B7E5041-5FF5-4989-A253-26C5629EF488}"/>
              </a:ext>
            </a:extLst>
          </p:cNvPr>
          <p:cNvSpPr txBox="1"/>
          <p:nvPr/>
        </p:nvSpPr>
        <p:spPr>
          <a:xfrm>
            <a:off x="3194517" y="5847367"/>
            <a:ext cx="578443"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62A73B"/>
                </a:solidFill>
                <a:latin typeface="Liberation Sans" pitchFamily="18"/>
                <a:ea typeface="Noto Sans CJK SC" pitchFamily="2"/>
                <a:cs typeface="Lohit Devanagari" pitchFamily="2"/>
              </a:rPr>
              <a:t>are</a:t>
            </a:r>
          </a:p>
        </p:txBody>
      </p:sp>
      <p:sp>
        <p:nvSpPr>
          <p:cNvPr id="37" name="Textfeld 36">
            <a:extLst>
              <a:ext uri="{FF2B5EF4-FFF2-40B4-BE49-F238E27FC236}">
                <a16:creationId xmlns:a16="http://schemas.microsoft.com/office/drawing/2014/main" id="{FB9DC6C9-E37A-4B8A-9E5F-F2809DB0D7C2}"/>
              </a:ext>
            </a:extLst>
          </p:cNvPr>
          <p:cNvSpPr txBox="1"/>
          <p:nvPr/>
        </p:nvSpPr>
        <p:spPr>
          <a:xfrm>
            <a:off x="3837335" y="5847367"/>
            <a:ext cx="619865"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62A73B"/>
                </a:solidFill>
                <a:latin typeface="Liberation Sans" pitchFamily="18"/>
                <a:ea typeface="Noto Sans CJK SC" pitchFamily="2"/>
                <a:cs typeface="Lohit Devanagari" pitchFamily="2"/>
              </a:rPr>
              <a:t>you</a:t>
            </a:r>
          </a:p>
        </p:txBody>
      </p:sp>
      <p:sp>
        <p:nvSpPr>
          <p:cNvPr id="38" name="Textfeld 37">
            <a:extLst>
              <a:ext uri="{FF2B5EF4-FFF2-40B4-BE49-F238E27FC236}">
                <a16:creationId xmlns:a16="http://schemas.microsoft.com/office/drawing/2014/main" id="{4A8D5A3E-CE7B-44FF-8519-C93B865F4956}"/>
              </a:ext>
            </a:extLst>
          </p:cNvPr>
          <p:cNvSpPr txBox="1"/>
          <p:nvPr/>
        </p:nvSpPr>
        <p:spPr>
          <a:xfrm>
            <a:off x="6484525" y="5843882"/>
            <a:ext cx="633716"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&lt;s&gt;</a:t>
            </a:r>
          </a:p>
        </p:txBody>
      </p:sp>
      <p:sp>
        <p:nvSpPr>
          <p:cNvPr id="39" name="Textfeld 38">
            <a:extLst>
              <a:ext uri="{FF2B5EF4-FFF2-40B4-BE49-F238E27FC236}">
                <a16:creationId xmlns:a16="http://schemas.microsoft.com/office/drawing/2014/main" id="{CFFD72EE-CCF9-48BD-A54A-A9BDC6E21D5A}"/>
              </a:ext>
            </a:extLst>
          </p:cNvPr>
          <p:cNvSpPr txBox="1"/>
          <p:nvPr/>
        </p:nvSpPr>
        <p:spPr>
          <a:xfrm>
            <a:off x="7168830" y="5843882"/>
            <a:ext cx="592165"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wie</a:t>
            </a:r>
          </a:p>
        </p:txBody>
      </p:sp>
      <p:sp>
        <p:nvSpPr>
          <p:cNvPr id="40" name="Textfeld 39">
            <a:extLst>
              <a:ext uri="{FF2B5EF4-FFF2-40B4-BE49-F238E27FC236}">
                <a16:creationId xmlns:a16="http://schemas.microsoft.com/office/drawing/2014/main" id="{A17473FF-E247-49AC-B31A-BD4BF42E14F8}"/>
              </a:ext>
            </a:extLst>
          </p:cNvPr>
          <p:cNvSpPr txBox="1"/>
          <p:nvPr/>
        </p:nvSpPr>
        <p:spPr>
          <a:xfrm>
            <a:off x="7777087" y="5843882"/>
            <a:ext cx="702708"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geht</a:t>
            </a:r>
          </a:p>
        </p:txBody>
      </p:sp>
      <p:sp>
        <p:nvSpPr>
          <p:cNvPr id="41" name="Textfeld 40">
            <a:extLst>
              <a:ext uri="{FF2B5EF4-FFF2-40B4-BE49-F238E27FC236}">
                <a16:creationId xmlns:a16="http://schemas.microsoft.com/office/drawing/2014/main" id="{43A296F9-0857-4574-B281-4009659AE129}"/>
              </a:ext>
            </a:extLst>
          </p:cNvPr>
          <p:cNvSpPr txBox="1"/>
          <p:nvPr/>
        </p:nvSpPr>
        <p:spPr>
          <a:xfrm>
            <a:off x="8551031" y="5843882"/>
            <a:ext cx="481878"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es</a:t>
            </a:r>
          </a:p>
        </p:txBody>
      </p:sp>
      <p:sp>
        <p:nvSpPr>
          <p:cNvPr id="42" name="Textfeld 41">
            <a:extLst>
              <a:ext uri="{FF2B5EF4-FFF2-40B4-BE49-F238E27FC236}">
                <a16:creationId xmlns:a16="http://schemas.microsoft.com/office/drawing/2014/main" id="{4C3F4373-EC8F-448B-9877-AE6CE7015418}"/>
              </a:ext>
            </a:extLst>
          </p:cNvPr>
          <p:cNvSpPr txBox="1"/>
          <p:nvPr/>
        </p:nvSpPr>
        <p:spPr>
          <a:xfrm>
            <a:off x="9207699" y="5843882"/>
            <a:ext cx="495601"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dir</a:t>
            </a:r>
          </a:p>
        </p:txBody>
      </p:sp>
      <p:sp>
        <p:nvSpPr>
          <p:cNvPr id="43" name="Freihandform: Form 42">
            <a:extLst>
              <a:ext uri="{FF2B5EF4-FFF2-40B4-BE49-F238E27FC236}">
                <a16:creationId xmlns:a16="http://schemas.microsoft.com/office/drawing/2014/main" id="{42783156-5172-4411-B4E4-6158404FAB60}"/>
              </a:ext>
            </a:extLst>
          </p:cNvPr>
          <p:cNvSpPr/>
          <p:nvPr/>
        </p:nvSpPr>
        <p:spPr>
          <a:xfrm>
            <a:off x="2322564" y="3538820"/>
            <a:ext cx="3649408" cy="143764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600">
            <a:solidFill>
              <a:srgbClr val="579835"/>
            </a:solidFill>
            <a:prstDash val="solid"/>
          </a:ln>
        </p:spPr>
        <p:txBody>
          <a:bodyPr vert="horz" wrap="none" lIns="116248" tIns="61825" rIns="116248" bIns="61825"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4" name="Freihandform: Form 43">
            <a:extLst>
              <a:ext uri="{FF2B5EF4-FFF2-40B4-BE49-F238E27FC236}">
                <a16:creationId xmlns:a16="http://schemas.microsoft.com/office/drawing/2014/main" id="{3B2C0766-9877-44F6-AEA5-A043CC2C1C78}"/>
              </a:ext>
            </a:extLst>
          </p:cNvPr>
          <p:cNvSpPr/>
          <p:nvPr/>
        </p:nvSpPr>
        <p:spPr>
          <a:xfrm>
            <a:off x="6303737" y="2875291"/>
            <a:ext cx="3649408" cy="210117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600">
            <a:solidFill>
              <a:srgbClr val="820F71"/>
            </a:solidFill>
            <a:prstDash val="solid"/>
          </a:ln>
        </p:spPr>
        <p:txBody>
          <a:bodyPr vert="horz" wrap="none" lIns="116248" tIns="61825" rIns="116248" bIns="61825"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nvGrpSpPr>
          <p:cNvPr id="45" name="Gruppieren 44">
            <a:extLst>
              <a:ext uri="{FF2B5EF4-FFF2-40B4-BE49-F238E27FC236}">
                <a16:creationId xmlns:a16="http://schemas.microsoft.com/office/drawing/2014/main" id="{ED211D80-69DF-4FFB-A7B5-EC995A836751}"/>
              </a:ext>
            </a:extLst>
          </p:cNvPr>
          <p:cNvGrpSpPr/>
          <p:nvPr/>
        </p:nvGrpSpPr>
        <p:grpSpPr>
          <a:xfrm>
            <a:off x="2831966" y="4869359"/>
            <a:ext cx="1327058" cy="663529"/>
            <a:chOff x="2341440" y="4026239"/>
            <a:chExt cx="1097280" cy="548640"/>
          </a:xfrm>
        </p:grpSpPr>
        <p:sp>
          <p:nvSpPr>
            <p:cNvPr id="46" name="Gerader Verbinder 45">
              <a:extLst>
                <a:ext uri="{FF2B5EF4-FFF2-40B4-BE49-F238E27FC236}">
                  <a16:creationId xmlns:a16="http://schemas.microsoft.com/office/drawing/2014/main" id="{11748C6E-885D-44B5-B010-D4DB12CCDCD9}"/>
                </a:ext>
              </a:extLst>
            </p:cNvPr>
            <p:cNvSpPr/>
            <p:nvPr/>
          </p:nvSpPr>
          <p:spPr>
            <a:xfrm flipV="1">
              <a:off x="2341440" y="4026239"/>
              <a:ext cx="0" cy="548640"/>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47" name="Gerader Verbinder 46">
              <a:extLst>
                <a:ext uri="{FF2B5EF4-FFF2-40B4-BE49-F238E27FC236}">
                  <a16:creationId xmlns:a16="http://schemas.microsoft.com/office/drawing/2014/main" id="{B5D5FC55-8899-45C5-BEAB-E505580BDB6F}"/>
                </a:ext>
              </a:extLst>
            </p:cNvPr>
            <p:cNvSpPr/>
            <p:nvPr/>
          </p:nvSpPr>
          <p:spPr>
            <a:xfrm flipV="1">
              <a:off x="2890079" y="4026239"/>
              <a:ext cx="0" cy="365761"/>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48" name="Gerader Verbinder 47">
              <a:extLst>
                <a:ext uri="{FF2B5EF4-FFF2-40B4-BE49-F238E27FC236}">
                  <a16:creationId xmlns:a16="http://schemas.microsoft.com/office/drawing/2014/main" id="{0BC5B446-D4B1-4DE5-A7E5-05058305EF8D}"/>
                </a:ext>
              </a:extLst>
            </p:cNvPr>
            <p:cNvSpPr/>
            <p:nvPr/>
          </p:nvSpPr>
          <p:spPr>
            <a:xfrm flipV="1">
              <a:off x="3438720" y="4026239"/>
              <a:ext cx="0" cy="548640"/>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grpSp>
      <p:sp>
        <p:nvSpPr>
          <p:cNvPr id="49" name="Freihandform: Form 48">
            <a:extLst>
              <a:ext uri="{FF2B5EF4-FFF2-40B4-BE49-F238E27FC236}">
                <a16:creationId xmlns:a16="http://schemas.microsoft.com/office/drawing/2014/main" id="{4612BA4A-793F-45C8-8925-C9B7CEFA2E9D}"/>
              </a:ext>
            </a:extLst>
          </p:cNvPr>
          <p:cNvSpPr/>
          <p:nvPr/>
        </p:nvSpPr>
        <p:spPr>
          <a:xfrm>
            <a:off x="6303737" y="1536235"/>
            <a:ext cx="3649408" cy="89670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80">
            <a:solidFill>
              <a:srgbClr val="AA55A1"/>
            </a:solidFill>
            <a:prstDash val="solid"/>
          </a:ln>
        </p:spPr>
        <p:txBody>
          <a:bodyPr vert="horz" wrap="none" lIns="120167" tIns="65743" rIns="120167" bIns="6574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4" name="Freihandform: Form 53">
            <a:extLst>
              <a:ext uri="{FF2B5EF4-FFF2-40B4-BE49-F238E27FC236}">
                <a16:creationId xmlns:a16="http://schemas.microsoft.com/office/drawing/2014/main" id="{D0D01AD0-A6EF-436E-9B4A-6FB2EDDF1492}"/>
              </a:ext>
            </a:extLst>
          </p:cNvPr>
          <p:cNvSpPr/>
          <p:nvPr/>
        </p:nvSpPr>
        <p:spPr>
          <a:xfrm>
            <a:off x="8183736" y="1686085"/>
            <a:ext cx="110588"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60" name="Freihandform: Form 59">
            <a:extLst>
              <a:ext uri="{FF2B5EF4-FFF2-40B4-BE49-F238E27FC236}">
                <a16:creationId xmlns:a16="http://schemas.microsoft.com/office/drawing/2014/main" id="{13645DDC-6209-42FC-8FCB-282D6CFF802C}"/>
              </a:ext>
            </a:extLst>
          </p:cNvPr>
          <p:cNvSpPr/>
          <p:nvPr/>
        </p:nvSpPr>
        <p:spPr>
          <a:xfrm>
            <a:off x="8957853" y="1686085"/>
            <a:ext cx="110588"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63" name="Freihandform: Form 62">
            <a:extLst>
              <a:ext uri="{FF2B5EF4-FFF2-40B4-BE49-F238E27FC236}">
                <a16:creationId xmlns:a16="http://schemas.microsoft.com/office/drawing/2014/main" id="{18831F44-875A-4ECF-91AF-6DE8E5D56077}"/>
              </a:ext>
            </a:extLst>
          </p:cNvPr>
          <p:cNvSpPr/>
          <p:nvPr/>
        </p:nvSpPr>
        <p:spPr>
          <a:xfrm>
            <a:off x="7409619" y="1686085"/>
            <a:ext cx="110588"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67" name="Freihandform: Form 66">
            <a:extLst>
              <a:ext uri="{FF2B5EF4-FFF2-40B4-BE49-F238E27FC236}">
                <a16:creationId xmlns:a16="http://schemas.microsoft.com/office/drawing/2014/main" id="{2C8214A2-E139-4C4F-BE7F-33F995433DC9}"/>
              </a:ext>
            </a:extLst>
          </p:cNvPr>
          <p:cNvSpPr/>
          <p:nvPr/>
        </p:nvSpPr>
        <p:spPr>
          <a:xfrm>
            <a:off x="6635501" y="1686085"/>
            <a:ext cx="110588"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75" name="Freihandform: Form 74">
            <a:extLst>
              <a:ext uri="{FF2B5EF4-FFF2-40B4-BE49-F238E27FC236}">
                <a16:creationId xmlns:a16="http://schemas.microsoft.com/office/drawing/2014/main" id="{4B07A86E-9982-474E-8AEC-DA26708E61E4}"/>
              </a:ext>
            </a:extLst>
          </p:cNvPr>
          <p:cNvSpPr/>
          <p:nvPr/>
        </p:nvSpPr>
        <p:spPr>
          <a:xfrm>
            <a:off x="9179028" y="1686085"/>
            <a:ext cx="110588"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81" name="Freihandform: Form 80">
            <a:extLst>
              <a:ext uri="{FF2B5EF4-FFF2-40B4-BE49-F238E27FC236}">
                <a16:creationId xmlns:a16="http://schemas.microsoft.com/office/drawing/2014/main" id="{73580401-26D1-47FC-A375-5D6F92DD62CC}"/>
              </a:ext>
            </a:extLst>
          </p:cNvPr>
          <p:cNvSpPr/>
          <p:nvPr/>
        </p:nvSpPr>
        <p:spPr>
          <a:xfrm>
            <a:off x="6524913" y="1686085"/>
            <a:ext cx="552941"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F187C"/>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82" name="Freihandform: Form 81">
            <a:extLst>
              <a:ext uri="{FF2B5EF4-FFF2-40B4-BE49-F238E27FC236}">
                <a16:creationId xmlns:a16="http://schemas.microsoft.com/office/drawing/2014/main" id="{B35E4286-DE8B-43C6-8DA8-C4E752A771D1}"/>
              </a:ext>
            </a:extLst>
          </p:cNvPr>
          <p:cNvSpPr/>
          <p:nvPr/>
        </p:nvSpPr>
        <p:spPr>
          <a:xfrm>
            <a:off x="7188442" y="1686085"/>
            <a:ext cx="552941"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F187C"/>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83" name="Freihandform: Form 82">
            <a:extLst>
              <a:ext uri="{FF2B5EF4-FFF2-40B4-BE49-F238E27FC236}">
                <a16:creationId xmlns:a16="http://schemas.microsoft.com/office/drawing/2014/main" id="{6BB5AB67-7C03-479A-A19E-DA4ADAAABC3A}"/>
              </a:ext>
            </a:extLst>
          </p:cNvPr>
          <p:cNvSpPr/>
          <p:nvPr/>
        </p:nvSpPr>
        <p:spPr>
          <a:xfrm>
            <a:off x="7851971" y="1686085"/>
            <a:ext cx="552941"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F187C"/>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84" name="Freihandform: Form 83">
            <a:extLst>
              <a:ext uri="{FF2B5EF4-FFF2-40B4-BE49-F238E27FC236}">
                <a16:creationId xmlns:a16="http://schemas.microsoft.com/office/drawing/2014/main" id="{5ED3C477-C369-41FB-99AA-86F347316ED7}"/>
              </a:ext>
            </a:extLst>
          </p:cNvPr>
          <p:cNvSpPr/>
          <p:nvPr/>
        </p:nvSpPr>
        <p:spPr>
          <a:xfrm>
            <a:off x="8515500" y="1686085"/>
            <a:ext cx="552941"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F187C"/>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85" name="Freihandform: Form 84">
            <a:extLst>
              <a:ext uri="{FF2B5EF4-FFF2-40B4-BE49-F238E27FC236}">
                <a16:creationId xmlns:a16="http://schemas.microsoft.com/office/drawing/2014/main" id="{B9664BF9-4247-4618-8F2E-6F57784A59F1}"/>
              </a:ext>
            </a:extLst>
          </p:cNvPr>
          <p:cNvSpPr/>
          <p:nvPr/>
        </p:nvSpPr>
        <p:spPr>
          <a:xfrm>
            <a:off x="9179027" y="1686085"/>
            <a:ext cx="552941" cy="55294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a:solidFill>
              <a:srgbClr val="8F187C"/>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nvGrpSpPr>
          <p:cNvPr id="86" name="Gruppieren 85">
            <a:extLst>
              <a:ext uri="{FF2B5EF4-FFF2-40B4-BE49-F238E27FC236}">
                <a16:creationId xmlns:a16="http://schemas.microsoft.com/office/drawing/2014/main" id="{E4EEF0CB-C1AE-4FE1-B339-55DAD5CC2C80}"/>
              </a:ext>
            </a:extLst>
          </p:cNvPr>
          <p:cNvGrpSpPr/>
          <p:nvPr/>
        </p:nvGrpSpPr>
        <p:grpSpPr>
          <a:xfrm>
            <a:off x="6813139" y="2322350"/>
            <a:ext cx="2654116" cy="663530"/>
            <a:chOff x="5633279" y="1920239"/>
            <a:chExt cx="2194561" cy="548641"/>
          </a:xfrm>
        </p:grpSpPr>
        <p:sp>
          <p:nvSpPr>
            <p:cNvPr id="87" name="Gerader Verbinder 86">
              <a:extLst>
                <a:ext uri="{FF2B5EF4-FFF2-40B4-BE49-F238E27FC236}">
                  <a16:creationId xmlns:a16="http://schemas.microsoft.com/office/drawing/2014/main" id="{C6CE90DE-77CE-444F-8F29-5A96C0068935}"/>
                </a:ext>
              </a:extLst>
            </p:cNvPr>
            <p:cNvSpPr/>
            <p:nvPr/>
          </p:nvSpPr>
          <p:spPr>
            <a:xfrm flipV="1">
              <a:off x="5633279" y="1920239"/>
              <a:ext cx="0" cy="548641"/>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88" name="Gerader Verbinder 87">
              <a:extLst>
                <a:ext uri="{FF2B5EF4-FFF2-40B4-BE49-F238E27FC236}">
                  <a16:creationId xmlns:a16="http://schemas.microsoft.com/office/drawing/2014/main" id="{C4C7A549-6A8E-42DE-A2BA-1BE044FB4AF1}"/>
                </a:ext>
              </a:extLst>
            </p:cNvPr>
            <p:cNvSpPr/>
            <p:nvPr/>
          </p:nvSpPr>
          <p:spPr>
            <a:xfrm flipV="1">
              <a:off x="6181920" y="1920239"/>
              <a:ext cx="0" cy="548641"/>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89" name="Gerader Verbinder 88">
              <a:extLst>
                <a:ext uri="{FF2B5EF4-FFF2-40B4-BE49-F238E27FC236}">
                  <a16:creationId xmlns:a16="http://schemas.microsoft.com/office/drawing/2014/main" id="{545AB623-A809-442E-9C29-0C162FB8EC6A}"/>
                </a:ext>
              </a:extLst>
            </p:cNvPr>
            <p:cNvSpPr/>
            <p:nvPr/>
          </p:nvSpPr>
          <p:spPr>
            <a:xfrm flipV="1">
              <a:off x="6730560" y="1920239"/>
              <a:ext cx="0" cy="548641"/>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90" name="Gerader Verbinder 89">
              <a:extLst>
                <a:ext uri="{FF2B5EF4-FFF2-40B4-BE49-F238E27FC236}">
                  <a16:creationId xmlns:a16="http://schemas.microsoft.com/office/drawing/2014/main" id="{C33D4099-D3C3-41F8-B7E4-4A5EB09089D5}"/>
                </a:ext>
              </a:extLst>
            </p:cNvPr>
            <p:cNvSpPr/>
            <p:nvPr/>
          </p:nvSpPr>
          <p:spPr>
            <a:xfrm flipV="1">
              <a:off x="7279200" y="1920239"/>
              <a:ext cx="0" cy="548641"/>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91" name="Gerader Verbinder 90">
              <a:extLst>
                <a:ext uri="{FF2B5EF4-FFF2-40B4-BE49-F238E27FC236}">
                  <a16:creationId xmlns:a16="http://schemas.microsoft.com/office/drawing/2014/main" id="{24EC37E0-5752-4C3C-9AD7-DCD7DA3E1302}"/>
                </a:ext>
              </a:extLst>
            </p:cNvPr>
            <p:cNvSpPr/>
            <p:nvPr/>
          </p:nvSpPr>
          <p:spPr>
            <a:xfrm flipV="1">
              <a:off x="7827840" y="1920239"/>
              <a:ext cx="0" cy="548641"/>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grpSp>
      <p:sp>
        <p:nvSpPr>
          <p:cNvPr id="92" name="Freihandform: Form 91">
            <a:extLst>
              <a:ext uri="{FF2B5EF4-FFF2-40B4-BE49-F238E27FC236}">
                <a16:creationId xmlns:a16="http://schemas.microsoft.com/office/drawing/2014/main" id="{BC9CE23B-A6E7-4648-86C0-E8CD14037C94}"/>
              </a:ext>
            </a:extLst>
          </p:cNvPr>
          <p:cNvSpPr/>
          <p:nvPr/>
        </p:nvSpPr>
        <p:spPr>
          <a:xfrm>
            <a:off x="2543741" y="4312937"/>
            <a:ext cx="3207056" cy="5529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E5CA"/>
          </a:solidFill>
          <a:ln w="12600">
            <a:solidFill>
              <a:srgbClr val="333333"/>
            </a:solidFill>
            <a:prstDash val="solid"/>
          </a:ln>
        </p:spPr>
        <p:txBody>
          <a:bodyPr vert="horz" wrap="none" lIns="116248" tIns="61825" rIns="116248" bIns="61825" anchor="ctr" anchorCtr="0" compatLnSpc="0">
            <a:noAutofit/>
          </a:bodyPr>
          <a:lstStyle/>
          <a:p>
            <a:pPr algn="ctr" hangingPunct="0"/>
            <a:r>
              <a:rPr lang="en-US" dirty="0">
                <a:solidFill>
                  <a:srgbClr val="333333"/>
                </a:solidFill>
                <a:latin typeface="Liberation Sans" pitchFamily="18"/>
                <a:ea typeface="Noto Sans CJK SC" pitchFamily="2"/>
                <a:cs typeface="Lohit Devanagari" pitchFamily="2"/>
              </a:rPr>
              <a:t>Self-Attention</a:t>
            </a:r>
          </a:p>
        </p:txBody>
      </p:sp>
      <p:sp>
        <p:nvSpPr>
          <p:cNvPr id="93" name="Freihandform: Form 92">
            <a:extLst>
              <a:ext uri="{FF2B5EF4-FFF2-40B4-BE49-F238E27FC236}">
                <a16:creationId xmlns:a16="http://schemas.microsoft.com/office/drawing/2014/main" id="{4773DCB8-2E0D-420E-8509-E7A8EBEC60DB}"/>
              </a:ext>
            </a:extLst>
          </p:cNvPr>
          <p:cNvSpPr/>
          <p:nvPr/>
        </p:nvSpPr>
        <p:spPr>
          <a:xfrm>
            <a:off x="2543741" y="3649408"/>
            <a:ext cx="3207056" cy="5529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ADC5E7"/>
          </a:solidFill>
          <a:ln w="12600">
            <a:solidFill>
              <a:srgbClr val="333333"/>
            </a:solidFill>
            <a:prstDash val="solid"/>
          </a:ln>
        </p:spPr>
        <p:txBody>
          <a:bodyPr vert="horz" wrap="none" lIns="116248" tIns="61825" rIns="116248" bIns="61825" anchor="ctr" anchorCtr="0" compatLnSpc="0">
            <a:noAutofit/>
          </a:bodyPr>
          <a:lstStyle/>
          <a:p>
            <a:pPr algn="ctr" hangingPunct="0"/>
            <a:r>
              <a:rPr lang="en-US" dirty="0">
                <a:solidFill>
                  <a:srgbClr val="333333"/>
                </a:solidFill>
                <a:latin typeface="Liberation Sans" pitchFamily="18"/>
                <a:ea typeface="Noto Sans CJK SC" pitchFamily="2"/>
                <a:cs typeface="Lohit Devanagari" pitchFamily="2"/>
              </a:rPr>
              <a:t>Feed Forward</a:t>
            </a:r>
          </a:p>
        </p:txBody>
      </p:sp>
      <p:grpSp>
        <p:nvGrpSpPr>
          <p:cNvPr id="94" name="Gruppieren 93">
            <a:extLst>
              <a:ext uri="{FF2B5EF4-FFF2-40B4-BE49-F238E27FC236}">
                <a16:creationId xmlns:a16="http://schemas.microsoft.com/office/drawing/2014/main" id="{BF0D6100-732C-4DD0-83BC-CBF58F42FE2A}"/>
              </a:ext>
            </a:extLst>
          </p:cNvPr>
          <p:cNvGrpSpPr/>
          <p:nvPr/>
        </p:nvGrpSpPr>
        <p:grpSpPr>
          <a:xfrm>
            <a:off x="6813139" y="4211928"/>
            <a:ext cx="2654116" cy="110587"/>
            <a:chOff x="5633279" y="3482640"/>
            <a:chExt cx="2194561" cy="91439"/>
          </a:xfrm>
        </p:grpSpPr>
        <p:sp>
          <p:nvSpPr>
            <p:cNvPr id="95" name="Gerader Verbinder 94">
              <a:extLst>
                <a:ext uri="{FF2B5EF4-FFF2-40B4-BE49-F238E27FC236}">
                  <a16:creationId xmlns:a16="http://schemas.microsoft.com/office/drawing/2014/main" id="{D409ACBC-BF68-4382-A323-970F507EBFA1}"/>
                </a:ext>
              </a:extLst>
            </p:cNvPr>
            <p:cNvSpPr/>
            <p:nvPr/>
          </p:nvSpPr>
          <p:spPr>
            <a:xfrm flipV="1">
              <a:off x="5633279" y="3482640"/>
              <a:ext cx="0" cy="91439"/>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96" name="Gerader Verbinder 95">
              <a:extLst>
                <a:ext uri="{FF2B5EF4-FFF2-40B4-BE49-F238E27FC236}">
                  <a16:creationId xmlns:a16="http://schemas.microsoft.com/office/drawing/2014/main" id="{A4E3EDF9-B2CD-42B5-9D97-38933EA17ABE}"/>
                </a:ext>
              </a:extLst>
            </p:cNvPr>
            <p:cNvSpPr/>
            <p:nvPr/>
          </p:nvSpPr>
          <p:spPr>
            <a:xfrm flipV="1">
              <a:off x="6181920" y="3482640"/>
              <a:ext cx="0" cy="91439"/>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97" name="Gerader Verbinder 96">
              <a:extLst>
                <a:ext uri="{FF2B5EF4-FFF2-40B4-BE49-F238E27FC236}">
                  <a16:creationId xmlns:a16="http://schemas.microsoft.com/office/drawing/2014/main" id="{01552367-C24E-4C36-8279-97FF609E33D1}"/>
                </a:ext>
              </a:extLst>
            </p:cNvPr>
            <p:cNvSpPr/>
            <p:nvPr/>
          </p:nvSpPr>
          <p:spPr>
            <a:xfrm flipV="1">
              <a:off x="6730560" y="3482640"/>
              <a:ext cx="0" cy="91439"/>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98" name="Gerader Verbinder 97">
              <a:extLst>
                <a:ext uri="{FF2B5EF4-FFF2-40B4-BE49-F238E27FC236}">
                  <a16:creationId xmlns:a16="http://schemas.microsoft.com/office/drawing/2014/main" id="{B9DC7D32-FCC7-42A9-873F-89E612F1EA1F}"/>
                </a:ext>
              </a:extLst>
            </p:cNvPr>
            <p:cNvSpPr/>
            <p:nvPr/>
          </p:nvSpPr>
          <p:spPr>
            <a:xfrm flipV="1">
              <a:off x="7279200" y="3482640"/>
              <a:ext cx="0" cy="91439"/>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99" name="Gerader Verbinder 98">
              <a:extLst>
                <a:ext uri="{FF2B5EF4-FFF2-40B4-BE49-F238E27FC236}">
                  <a16:creationId xmlns:a16="http://schemas.microsoft.com/office/drawing/2014/main" id="{BC7100F7-343C-43CB-A9E9-1C308E0CB24E}"/>
                </a:ext>
              </a:extLst>
            </p:cNvPr>
            <p:cNvSpPr/>
            <p:nvPr/>
          </p:nvSpPr>
          <p:spPr>
            <a:xfrm flipV="1">
              <a:off x="7827840" y="3482640"/>
              <a:ext cx="0" cy="91439"/>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grpSp>
      <p:sp>
        <p:nvSpPr>
          <p:cNvPr id="100" name="Freihandform: Form 99">
            <a:extLst>
              <a:ext uri="{FF2B5EF4-FFF2-40B4-BE49-F238E27FC236}">
                <a16:creationId xmlns:a16="http://schemas.microsoft.com/office/drawing/2014/main" id="{99C46CFA-3DC5-47D5-88A1-BD424959A2D5}"/>
              </a:ext>
            </a:extLst>
          </p:cNvPr>
          <p:cNvSpPr/>
          <p:nvPr/>
        </p:nvSpPr>
        <p:spPr>
          <a:xfrm>
            <a:off x="6524913" y="4312937"/>
            <a:ext cx="3207056" cy="5529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E5CA"/>
          </a:solidFill>
          <a:ln w="12600">
            <a:solidFill>
              <a:srgbClr val="333333"/>
            </a:solidFill>
            <a:prstDash val="solid"/>
          </a:ln>
        </p:spPr>
        <p:txBody>
          <a:bodyPr vert="horz" wrap="none" lIns="116248" tIns="61825" rIns="116248" bIns="61825" anchor="ctr" anchorCtr="0" compatLnSpc="0">
            <a:noAutofit/>
          </a:bodyPr>
          <a:lstStyle/>
          <a:p>
            <a:pPr algn="ctr" hangingPunct="0"/>
            <a:r>
              <a:rPr lang="en-US" dirty="0">
                <a:solidFill>
                  <a:srgbClr val="333333"/>
                </a:solidFill>
                <a:latin typeface="Liberation Sans" pitchFamily="18"/>
                <a:ea typeface="Noto Sans CJK SC" pitchFamily="2"/>
                <a:cs typeface="Lohit Devanagari" pitchFamily="2"/>
              </a:rPr>
              <a:t>Masked Self-Attention</a:t>
            </a:r>
          </a:p>
        </p:txBody>
      </p:sp>
      <p:sp>
        <p:nvSpPr>
          <p:cNvPr id="101" name="Freihandform: Form 100">
            <a:extLst>
              <a:ext uri="{FF2B5EF4-FFF2-40B4-BE49-F238E27FC236}">
                <a16:creationId xmlns:a16="http://schemas.microsoft.com/office/drawing/2014/main" id="{ECDB75E6-93FF-4E8C-A60E-A52145F7D5D6}"/>
              </a:ext>
            </a:extLst>
          </p:cNvPr>
          <p:cNvSpPr/>
          <p:nvPr/>
        </p:nvSpPr>
        <p:spPr>
          <a:xfrm>
            <a:off x="6524913" y="3649408"/>
            <a:ext cx="3207056" cy="5529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E5CA"/>
          </a:solidFill>
          <a:ln w="12600">
            <a:solidFill>
              <a:srgbClr val="333333"/>
            </a:solidFill>
            <a:prstDash val="solid"/>
          </a:ln>
        </p:spPr>
        <p:txBody>
          <a:bodyPr vert="horz" wrap="none" lIns="116248" tIns="61825" rIns="116248" bIns="61825" anchor="ctr" anchorCtr="0" compatLnSpc="0">
            <a:noAutofit/>
          </a:bodyPr>
          <a:lstStyle/>
          <a:p>
            <a:pPr algn="ctr" hangingPunct="0"/>
            <a:r>
              <a:rPr lang="en-US" dirty="0">
                <a:solidFill>
                  <a:srgbClr val="333333"/>
                </a:solidFill>
                <a:latin typeface="Liberation Sans" pitchFamily="18"/>
                <a:ea typeface="Noto Sans CJK SC" pitchFamily="2"/>
                <a:cs typeface="Lohit Devanagari" pitchFamily="2"/>
              </a:rPr>
              <a:t>En-/Decoder Attention</a:t>
            </a:r>
          </a:p>
        </p:txBody>
      </p:sp>
      <p:sp>
        <p:nvSpPr>
          <p:cNvPr id="102" name="Freihandform: Form 101">
            <a:extLst>
              <a:ext uri="{FF2B5EF4-FFF2-40B4-BE49-F238E27FC236}">
                <a16:creationId xmlns:a16="http://schemas.microsoft.com/office/drawing/2014/main" id="{70B654A9-D564-4072-BEED-83F6F4E5521B}"/>
              </a:ext>
            </a:extLst>
          </p:cNvPr>
          <p:cNvSpPr/>
          <p:nvPr/>
        </p:nvSpPr>
        <p:spPr>
          <a:xfrm>
            <a:off x="6524913" y="2985879"/>
            <a:ext cx="3207056" cy="5529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ADC5E7"/>
          </a:solidFill>
          <a:ln w="12600">
            <a:solidFill>
              <a:srgbClr val="333333"/>
            </a:solidFill>
            <a:prstDash val="solid"/>
          </a:ln>
        </p:spPr>
        <p:txBody>
          <a:bodyPr vert="horz" wrap="none" lIns="116248" tIns="61825" rIns="116248" bIns="61825" anchor="ctr" anchorCtr="0" compatLnSpc="0">
            <a:noAutofit/>
          </a:bodyPr>
          <a:lstStyle/>
          <a:p>
            <a:pPr algn="ctr" hangingPunct="0"/>
            <a:r>
              <a:rPr lang="en-US" dirty="0">
                <a:solidFill>
                  <a:srgbClr val="333333"/>
                </a:solidFill>
                <a:latin typeface="Liberation Sans" pitchFamily="18"/>
                <a:ea typeface="Noto Sans CJK SC" pitchFamily="2"/>
                <a:cs typeface="Lohit Devanagari" pitchFamily="2"/>
              </a:rPr>
              <a:t>Feed Forward</a:t>
            </a:r>
          </a:p>
        </p:txBody>
      </p:sp>
      <p:sp>
        <p:nvSpPr>
          <p:cNvPr id="103" name="Freihandform: Form 102">
            <a:extLst>
              <a:ext uri="{FF2B5EF4-FFF2-40B4-BE49-F238E27FC236}">
                <a16:creationId xmlns:a16="http://schemas.microsoft.com/office/drawing/2014/main" id="{6B191C68-5552-490E-9F7E-A39906A571CD}"/>
              </a:ext>
            </a:extLst>
          </p:cNvPr>
          <p:cNvSpPr/>
          <p:nvPr/>
        </p:nvSpPr>
        <p:spPr>
          <a:xfrm>
            <a:off x="2433154" y="2875290"/>
            <a:ext cx="2101173" cy="44235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600">
            <a:solidFill>
              <a:srgbClr val="BC312E"/>
            </a:solidFill>
            <a:prstDash val="solid"/>
          </a:ln>
        </p:spPr>
        <p:txBody>
          <a:bodyPr vert="horz" wrap="none" lIns="116248" tIns="61825" rIns="116248" bIns="61825"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nvGrpSpPr>
          <p:cNvPr id="104" name="Gruppieren 103">
            <a:extLst>
              <a:ext uri="{FF2B5EF4-FFF2-40B4-BE49-F238E27FC236}">
                <a16:creationId xmlns:a16="http://schemas.microsoft.com/office/drawing/2014/main" id="{757B9144-CF1E-4A26-9181-D1B04D4289FE}"/>
              </a:ext>
            </a:extLst>
          </p:cNvPr>
          <p:cNvGrpSpPr/>
          <p:nvPr/>
        </p:nvGrpSpPr>
        <p:grpSpPr>
          <a:xfrm>
            <a:off x="2543741" y="3096467"/>
            <a:ext cx="1879998" cy="552942"/>
            <a:chOff x="2103120" y="2560319"/>
            <a:chExt cx="1554480" cy="457201"/>
          </a:xfrm>
        </p:grpSpPr>
        <p:sp>
          <p:nvSpPr>
            <p:cNvPr id="105" name="Freihandform: Form 104">
              <a:extLst>
                <a:ext uri="{FF2B5EF4-FFF2-40B4-BE49-F238E27FC236}">
                  <a16:creationId xmlns:a16="http://schemas.microsoft.com/office/drawing/2014/main" id="{028E8691-541C-4083-84A3-CD370F19ABBB}"/>
                </a:ext>
              </a:extLst>
            </p:cNvPr>
            <p:cNvSpPr/>
            <p:nvPr/>
          </p:nvSpPr>
          <p:spPr>
            <a:xfrm>
              <a:off x="2103120" y="2560319"/>
              <a:ext cx="45720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solidFill>
            <a:ln w="0">
              <a:solidFill>
                <a:srgbClr val="3465A4"/>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6" name="Freihandform: Form 105">
              <a:extLst>
                <a:ext uri="{FF2B5EF4-FFF2-40B4-BE49-F238E27FC236}">
                  <a16:creationId xmlns:a16="http://schemas.microsoft.com/office/drawing/2014/main" id="{FA8A1791-4119-42B9-83CE-EAA654478689}"/>
                </a:ext>
              </a:extLst>
            </p:cNvPr>
            <p:cNvSpPr/>
            <p:nvPr/>
          </p:nvSpPr>
          <p:spPr>
            <a:xfrm>
              <a:off x="2651760" y="2560319"/>
              <a:ext cx="45720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solidFill>
            <a:ln w="0">
              <a:solidFill>
                <a:srgbClr val="3465A4"/>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7" name="Freihandform: Form 106">
              <a:extLst>
                <a:ext uri="{FF2B5EF4-FFF2-40B4-BE49-F238E27FC236}">
                  <a16:creationId xmlns:a16="http://schemas.microsoft.com/office/drawing/2014/main" id="{22E5D6EA-1CE6-4516-BC3E-822E0992D32C}"/>
                </a:ext>
              </a:extLst>
            </p:cNvPr>
            <p:cNvSpPr/>
            <p:nvPr/>
          </p:nvSpPr>
          <p:spPr>
            <a:xfrm>
              <a:off x="3200400" y="2560319"/>
              <a:ext cx="45720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solidFill>
            <a:ln w="0">
              <a:solidFill>
                <a:srgbClr val="3465A4"/>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8" name="Gerader Verbinder 107">
              <a:extLst>
                <a:ext uri="{FF2B5EF4-FFF2-40B4-BE49-F238E27FC236}">
                  <a16:creationId xmlns:a16="http://schemas.microsoft.com/office/drawing/2014/main" id="{050A2D70-9C7E-441A-B836-1F6B39C11762}"/>
                </a:ext>
              </a:extLst>
            </p:cNvPr>
            <p:cNvSpPr/>
            <p:nvPr/>
          </p:nvSpPr>
          <p:spPr>
            <a:xfrm flipV="1">
              <a:off x="2341440" y="2651760"/>
              <a:ext cx="0" cy="365760"/>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09" name="Gerader Verbinder 108">
              <a:extLst>
                <a:ext uri="{FF2B5EF4-FFF2-40B4-BE49-F238E27FC236}">
                  <a16:creationId xmlns:a16="http://schemas.microsoft.com/office/drawing/2014/main" id="{71D80584-D6B6-4CD0-8DDF-E17003688651}"/>
                </a:ext>
              </a:extLst>
            </p:cNvPr>
            <p:cNvSpPr/>
            <p:nvPr/>
          </p:nvSpPr>
          <p:spPr>
            <a:xfrm flipV="1">
              <a:off x="2890079" y="2651760"/>
              <a:ext cx="0" cy="365760"/>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10" name="Gerader Verbinder 109">
              <a:extLst>
                <a:ext uri="{FF2B5EF4-FFF2-40B4-BE49-F238E27FC236}">
                  <a16:creationId xmlns:a16="http://schemas.microsoft.com/office/drawing/2014/main" id="{3352C9E7-1C7C-4D59-AC53-4E9443549225}"/>
                </a:ext>
              </a:extLst>
            </p:cNvPr>
            <p:cNvSpPr/>
            <p:nvPr/>
          </p:nvSpPr>
          <p:spPr>
            <a:xfrm flipV="1">
              <a:off x="3438720" y="2651760"/>
              <a:ext cx="0" cy="365760"/>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grpSp>
      <p:grpSp>
        <p:nvGrpSpPr>
          <p:cNvPr id="111" name="Gruppieren 110">
            <a:extLst>
              <a:ext uri="{FF2B5EF4-FFF2-40B4-BE49-F238E27FC236}">
                <a16:creationId xmlns:a16="http://schemas.microsoft.com/office/drawing/2014/main" id="{20452454-336B-49E8-BC64-57AC79B2042F}"/>
              </a:ext>
            </a:extLst>
          </p:cNvPr>
          <p:cNvGrpSpPr/>
          <p:nvPr/>
        </p:nvGrpSpPr>
        <p:grpSpPr>
          <a:xfrm>
            <a:off x="2820212" y="2875276"/>
            <a:ext cx="3704701" cy="1050601"/>
            <a:chOff x="2331722" y="2377438"/>
            <a:chExt cx="3063236" cy="868693"/>
          </a:xfrm>
        </p:grpSpPr>
        <p:cxnSp>
          <p:nvCxnSpPr>
            <p:cNvPr id="112" name="Verbinder: gekrümmt 111">
              <a:extLst>
                <a:ext uri="{FF2B5EF4-FFF2-40B4-BE49-F238E27FC236}">
                  <a16:creationId xmlns:a16="http://schemas.microsoft.com/office/drawing/2014/main" id="{08CBBF09-F79F-4C91-BE1A-8B74F88C3C3A}"/>
                </a:ext>
              </a:extLst>
            </p:cNvPr>
            <p:cNvCxnSpPr>
              <a:cxnSpLocks/>
              <a:stCxn id="105" idx="0"/>
              <a:endCxn id="103" idx="0"/>
            </p:cNvCxnSpPr>
            <p:nvPr/>
          </p:nvCxnSpPr>
          <p:spPr>
            <a:xfrm rot="5400000" flipH="1" flipV="1">
              <a:off x="2514601" y="2194559"/>
              <a:ext cx="182881" cy="548640"/>
            </a:xfrm>
            <a:prstGeom prst="curvedConnector3">
              <a:avLst>
                <a:gd name="adj1" fmla="val 62792"/>
              </a:avLst>
            </a:prstGeom>
            <a:noFill/>
            <a:ln w="0">
              <a:solidFill>
                <a:srgbClr val="000000"/>
              </a:solidFill>
              <a:prstDash val="solid"/>
              <a:headEnd type="none" w="med" len="med"/>
              <a:tailEnd type="none" w="med" len="med"/>
            </a:ln>
          </p:spPr>
        </p:cxnSp>
        <p:cxnSp>
          <p:nvCxnSpPr>
            <p:cNvPr id="113" name="Verbinder: gekrümmt 112">
              <a:extLst>
                <a:ext uri="{FF2B5EF4-FFF2-40B4-BE49-F238E27FC236}">
                  <a16:creationId xmlns:a16="http://schemas.microsoft.com/office/drawing/2014/main" id="{92E2C38F-A4F3-4B76-B792-FAE1ACFC4457}"/>
                </a:ext>
              </a:extLst>
            </p:cNvPr>
            <p:cNvCxnSpPr>
              <a:stCxn id="103" idx="0"/>
              <a:endCxn id="107" idx="0"/>
            </p:cNvCxnSpPr>
            <p:nvPr/>
          </p:nvCxnSpPr>
          <p:spPr>
            <a:xfrm rot="16200000" flipH="1">
              <a:off x="3063240" y="2194559"/>
              <a:ext cx="182880" cy="548640"/>
            </a:xfrm>
            <a:prstGeom prst="curvedConnector3">
              <a:avLst>
                <a:gd name="adj1" fmla="val 43127"/>
              </a:avLst>
            </a:prstGeom>
            <a:noFill/>
            <a:ln w="0">
              <a:solidFill>
                <a:srgbClr val="000000"/>
              </a:solidFill>
              <a:prstDash val="solid"/>
              <a:headEnd type="none" w="med" len="med"/>
              <a:tailEnd type="none" w="med" len="med"/>
            </a:ln>
          </p:spPr>
        </p:cxnSp>
        <p:cxnSp>
          <p:nvCxnSpPr>
            <p:cNvPr id="114" name="Verbinder: gekrümmt 113">
              <a:extLst>
                <a:ext uri="{FF2B5EF4-FFF2-40B4-BE49-F238E27FC236}">
                  <a16:creationId xmlns:a16="http://schemas.microsoft.com/office/drawing/2014/main" id="{B5BD85FF-1651-4F9E-A89A-177BE7483E0E}"/>
                </a:ext>
              </a:extLst>
            </p:cNvPr>
            <p:cNvCxnSpPr>
              <a:stCxn id="106" idx="0"/>
              <a:endCxn id="103" idx="0"/>
            </p:cNvCxnSpPr>
            <p:nvPr/>
          </p:nvCxnSpPr>
          <p:spPr>
            <a:xfrm rot="5400000" flipH="1" flipV="1">
              <a:off x="2788920" y="2468879"/>
              <a:ext cx="182880" cy="12700"/>
            </a:xfrm>
            <a:prstGeom prst="curvedConnector3">
              <a:avLst>
                <a:gd name="adj1" fmla="val 40335"/>
              </a:avLst>
            </a:prstGeom>
            <a:noFill/>
            <a:ln w="0">
              <a:solidFill>
                <a:srgbClr val="000000"/>
              </a:solidFill>
              <a:prstDash val="solid"/>
              <a:headEnd type="none" w="med" len="med"/>
              <a:tailEnd type="none" w="med" len="med"/>
            </a:ln>
          </p:spPr>
        </p:cxnSp>
        <p:cxnSp>
          <p:nvCxnSpPr>
            <p:cNvPr id="115" name="Verbinder: gekrümmt 114">
              <a:extLst>
                <a:ext uri="{FF2B5EF4-FFF2-40B4-BE49-F238E27FC236}">
                  <a16:creationId xmlns:a16="http://schemas.microsoft.com/office/drawing/2014/main" id="{D424E548-C702-444C-9273-242800A6B541}"/>
                </a:ext>
              </a:extLst>
            </p:cNvPr>
            <p:cNvCxnSpPr>
              <a:cxnSpLocks/>
              <a:stCxn id="103" idx="0"/>
              <a:endCxn id="101" idx="3"/>
            </p:cNvCxnSpPr>
            <p:nvPr/>
          </p:nvCxnSpPr>
          <p:spPr>
            <a:xfrm rot="16200000" flipH="1">
              <a:off x="3703318" y="1554492"/>
              <a:ext cx="868683" cy="2514596"/>
            </a:xfrm>
            <a:prstGeom prst="curvedConnector4">
              <a:avLst>
                <a:gd name="adj1" fmla="val -39747"/>
                <a:gd name="adj2" fmla="val 79902"/>
              </a:avLst>
            </a:prstGeom>
            <a:noFill/>
            <a:ln w="19080">
              <a:solidFill>
                <a:srgbClr val="BC312E"/>
              </a:solidFill>
              <a:prstDash val="solid"/>
              <a:headEnd type="none" w="med" len="med"/>
              <a:tailEnd type="triangle" w="med" len="med"/>
            </a:ln>
          </p:spPr>
        </p:cxnSp>
      </p:grpSp>
      <p:grpSp>
        <p:nvGrpSpPr>
          <p:cNvPr id="116" name="Gruppieren 115">
            <a:extLst>
              <a:ext uri="{FF2B5EF4-FFF2-40B4-BE49-F238E27FC236}">
                <a16:creationId xmlns:a16="http://schemas.microsoft.com/office/drawing/2014/main" id="{6DB00FD3-AFE5-41B1-83F6-5B3709D5216D}"/>
              </a:ext>
            </a:extLst>
          </p:cNvPr>
          <p:cNvGrpSpPr/>
          <p:nvPr/>
        </p:nvGrpSpPr>
        <p:grpSpPr>
          <a:xfrm>
            <a:off x="1327272" y="1990586"/>
            <a:ext cx="1836545" cy="995293"/>
            <a:chOff x="1097280" y="1645920"/>
            <a:chExt cx="1518551" cy="822960"/>
          </a:xfrm>
        </p:grpSpPr>
        <p:sp>
          <p:nvSpPr>
            <p:cNvPr id="117" name="Textfeld 116">
              <a:extLst>
                <a:ext uri="{FF2B5EF4-FFF2-40B4-BE49-F238E27FC236}">
                  <a16:creationId xmlns:a16="http://schemas.microsoft.com/office/drawing/2014/main" id="{C6D3B2E2-1BD4-45B1-9C4A-45D1B1748415}"/>
                </a:ext>
              </a:extLst>
            </p:cNvPr>
            <p:cNvSpPr txBox="1"/>
            <p:nvPr/>
          </p:nvSpPr>
          <p:spPr>
            <a:xfrm>
              <a:off x="1097280" y="1645920"/>
              <a:ext cx="1518551" cy="310372"/>
            </a:xfrm>
            <a:prstGeom prst="rect">
              <a:avLst/>
            </a:prstGeom>
            <a:noFill/>
            <a:ln>
              <a:noFill/>
            </a:ln>
          </p:spPr>
          <p:txBody>
            <a:bodyPr vert="horz" wrap="none" lIns="108847" tIns="54423" rIns="108847" bIns="54423" anchorCtr="0" compatLnSpc="0">
              <a:spAutoFit/>
            </a:bodyPr>
            <a:lstStyle/>
            <a:p>
              <a:pPr hangingPunct="0"/>
              <a:r>
                <a:rPr lang="en-US" dirty="0">
                  <a:latin typeface="Liberation Sans" pitchFamily="18"/>
                  <a:ea typeface="Noto Sans CJK SC" pitchFamily="2"/>
                  <a:cs typeface="Lohit Devanagari" pitchFamily="2"/>
                </a:rPr>
                <a:t>Encoder Output</a:t>
              </a:r>
            </a:p>
          </p:txBody>
        </p:sp>
        <p:sp>
          <p:nvSpPr>
            <p:cNvPr id="118" name="Gerader Verbinder 117">
              <a:extLst>
                <a:ext uri="{FF2B5EF4-FFF2-40B4-BE49-F238E27FC236}">
                  <a16:creationId xmlns:a16="http://schemas.microsoft.com/office/drawing/2014/main" id="{5110712B-55FF-4475-8A90-AE0875E833D2}"/>
                </a:ext>
              </a:extLst>
            </p:cNvPr>
            <p:cNvSpPr/>
            <p:nvPr/>
          </p:nvSpPr>
          <p:spPr>
            <a:xfrm>
              <a:off x="1828800" y="2011680"/>
              <a:ext cx="457200" cy="457200"/>
            </a:xfrm>
            <a:prstGeom prst="line">
              <a:avLst/>
            </a:prstGeom>
            <a:noFill/>
            <a:ln w="12600">
              <a:solidFill>
                <a:srgbClr val="000000"/>
              </a:solidFill>
              <a:prstDash val="solid"/>
            </a:ln>
          </p:spPr>
          <p:txBody>
            <a:bodyPr vert="horz" wrap="none" lIns="116248" tIns="61825" rIns="116248" bIns="61825" anchor="ctr" anchorCtr="0" compatLnSpc="0"/>
            <a:lstStyle/>
            <a:p>
              <a:pPr hangingPunct="0"/>
              <a:endParaRPr lang="en-US" sz="2177" dirty="0">
                <a:latin typeface="Liberation Sans" pitchFamily="18"/>
                <a:ea typeface="Noto Sans CJK SC" pitchFamily="2"/>
                <a:cs typeface="Lohit Devanagari" pitchFamily="2"/>
              </a:endParaRPr>
            </a:p>
          </p:txBody>
        </p:sp>
      </p:grpSp>
      <p:grpSp>
        <p:nvGrpSpPr>
          <p:cNvPr id="119" name="Gruppieren 118">
            <a:extLst>
              <a:ext uri="{FF2B5EF4-FFF2-40B4-BE49-F238E27FC236}">
                <a16:creationId xmlns:a16="http://schemas.microsoft.com/office/drawing/2014/main" id="{05CC925B-F7E2-4E5F-8BE9-801E5E4D0B56}"/>
              </a:ext>
            </a:extLst>
          </p:cNvPr>
          <p:cNvGrpSpPr/>
          <p:nvPr/>
        </p:nvGrpSpPr>
        <p:grpSpPr>
          <a:xfrm>
            <a:off x="89158" y="3730103"/>
            <a:ext cx="2343996" cy="582833"/>
            <a:chOff x="73543" y="3084243"/>
            <a:chExt cx="1938137" cy="481917"/>
          </a:xfrm>
        </p:grpSpPr>
        <p:sp>
          <p:nvSpPr>
            <p:cNvPr id="120" name="Textfeld 119">
              <a:extLst>
                <a:ext uri="{FF2B5EF4-FFF2-40B4-BE49-F238E27FC236}">
                  <a16:creationId xmlns:a16="http://schemas.microsoft.com/office/drawing/2014/main" id="{870B7BDA-3C40-4899-882E-A83DF2FC4472}"/>
                </a:ext>
              </a:extLst>
            </p:cNvPr>
            <p:cNvSpPr txBox="1"/>
            <p:nvPr/>
          </p:nvSpPr>
          <p:spPr>
            <a:xfrm>
              <a:off x="73543" y="3084243"/>
              <a:ext cx="1264594" cy="479235"/>
            </a:xfrm>
            <a:prstGeom prst="rect">
              <a:avLst/>
            </a:prstGeom>
            <a:noFill/>
            <a:ln>
              <a:noFill/>
            </a:ln>
          </p:spPr>
          <p:txBody>
            <a:bodyPr vert="horz" wrap="none" lIns="108847" tIns="54423" rIns="108847" bIns="54423" anchorCtr="0" compatLnSpc="0">
              <a:spAutoFit/>
            </a:bodyPr>
            <a:lstStyle/>
            <a:p>
              <a:pPr hangingPunct="0"/>
              <a:r>
                <a:rPr lang="en-US" dirty="0">
                  <a:ea typeface="Noto Sans CJK SC" pitchFamily="2"/>
                  <a:cs typeface="Lohit Devanagari" pitchFamily="2"/>
                </a:rPr>
                <a:t>Encoder Block</a:t>
              </a:r>
            </a:p>
            <a:p>
              <a:pPr hangingPunct="0"/>
              <a:r>
                <a:rPr lang="en-US" sz="1200" dirty="0">
                  <a:ea typeface="Noto Sans CJK SC" pitchFamily="2"/>
                  <a:cs typeface="Lohit Devanagari" pitchFamily="2"/>
                </a:rPr>
                <a:t>(repeated N times)</a:t>
              </a:r>
            </a:p>
          </p:txBody>
        </p:sp>
        <p:sp>
          <p:nvSpPr>
            <p:cNvPr id="121" name="Gerader Verbinder 120">
              <a:extLst>
                <a:ext uri="{FF2B5EF4-FFF2-40B4-BE49-F238E27FC236}">
                  <a16:creationId xmlns:a16="http://schemas.microsoft.com/office/drawing/2014/main" id="{C36AD57C-75C4-4134-9613-D4662D6A431E}"/>
                </a:ext>
              </a:extLst>
            </p:cNvPr>
            <p:cNvSpPr/>
            <p:nvPr/>
          </p:nvSpPr>
          <p:spPr>
            <a:xfrm>
              <a:off x="1485899" y="3246121"/>
              <a:ext cx="525781" cy="320039"/>
            </a:xfrm>
            <a:prstGeom prst="line">
              <a:avLst/>
            </a:prstGeom>
            <a:noFill/>
            <a:ln w="12600">
              <a:solidFill>
                <a:srgbClr val="000000"/>
              </a:solidFill>
              <a:prstDash val="solid"/>
            </a:ln>
          </p:spPr>
          <p:txBody>
            <a:bodyPr vert="horz" wrap="none" lIns="116248" tIns="61825" rIns="116248" bIns="61825" anchor="ctr" anchorCtr="0" compatLnSpc="0"/>
            <a:lstStyle/>
            <a:p>
              <a:pPr hangingPunct="0"/>
              <a:endParaRPr lang="en-US" sz="2177" dirty="0">
                <a:latin typeface="Liberation Sans" pitchFamily="18"/>
                <a:ea typeface="Noto Sans CJK SC" pitchFamily="2"/>
                <a:cs typeface="Lohit Devanagari" pitchFamily="2"/>
              </a:endParaRPr>
            </a:p>
          </p:txBody>
        </p:sp>
      </p:grpSp>
      <p:grpSp>
        <p:nvGrpSpPr>
          <p:cNvPr id="122" name="Gruppieren 121">
            <a:extLst>
              <a:ext uri="{FF2B5EF4-FFF2-40B4-BE49-F238E27FC236}">
                <a16:creationId xmlns:a16="http://schemas.microsoft.com/office/drawing/2014/main" id="{B3C7A676-519D-4FFD-AD6D-4D20880858F1}"/>
              </a:ext>
            </a:extLst>
          </p:cNvPr>
          <p:cNvGrpSpPr/>
          <p:nvPr/>
        </p:nvGrpSpPr>
        <p:grpSpPr>
          <a:xfrm>
            <a:off x="9841496" y="3521955"/>
            <a:ext cx="2085270" cy="579589"/>
            <a:chOff x="8257088" y="4206240"/>
            <a:chExt cx="1724209" cy="479234"/>
          </a:xfrm>
        </p:grpSpPr>
        <p:sp>
          <p:nvSpPr>
            <p:cNvPr id="123" name="Textfeld 122">
              <a:extLst>
                <a:ext uri="{FF2B5EF4-FFF2-40B4-BE49-F238E27FC236}">
                  <a16:creationId xmlns:a16="http://schemas.microsoft.com/office/drawing/2014/main" id="{062B6159-CEFE-4327-9F7E-168DDC33D347}"/>
                </a:ext>
              </a:extLst>
            </p:cNvPr>
            <p:cNvSpPr txBox="1"/>
            <p:nvPr/>
          </p:nvSpPr>
          <p:spPr>
            <a:xfrm>
              <a:off x="8686800" y="4206240"/>
              <a:ext cx="1294497" cy="479234"/>
            </a:xfrm>
            <a:prstGeom prst="rect">
              <a:avLst/>
            </a:prstGeom>
            <a:noFill/>
            <a:ln>
              <a:noFill/>
            </a:ln>
          </p:spPr>
          <p:txBody>
            <a:bodyPr vert="horz" wrap="none" lIns="108847" tIns="54423" rIns="108847" bIns="54423" anchorCtr="0" compatLnSpc="0">
              <a:spAutoFit/>
            </a:bodyPr>
            <a:lstStyle/>
            <a:p>
              <a:pPr hangingPunct="0"/>
              <a:r>
                <a:rPr lang="en-US" dirty="0"/>
                <a:t>Decoder Block</a:t>
              </a:r>
            </a:p>
            <a:p>
              <a:pPr hangingPunct="0"/>
              <a:r>
                <a:rPr lang="en-US" sz="1200" dirty="0"/>
                <a:t>(repeated N times)</a:t>
              </a:r>
            </a:p>
          </p:txBody>
        </p:sp>
        <p:sp>
          <p:nvSpPr>
            <p:cNvPr id="124" name="Gerader Verbinder 123">
              <a:extLst>
                <a:ext uri="{FF2B5EF4-FFF2-40B4-BE49-F238E27FC236}">
                  <a16:creationId xmlns:a16="http://schemas.microsoft.com/office/drawing/2014/main" id="{B0F99A13-475F-4FDB-842C-9DE7A5B90C77}"/>
                </a:ext>
              </a:extLst>
            </p:cNvPr>
            <p:cNvSpPr/>
            <p:nvPr/>
          </p:nvSpPr>
          <p:spPr>
            <a:xfrm>
              <a:off x="8257088" y="4206240"/>
              <a:ext cx="458078" cy="172110"/>
            </a:xfrm>
            <a:prstGeom prst="line">
              <a:avLst/>
            </a:prstGeom>
            <a:noFill/>
            <a:ln w="12600">
              <a:solidFill>
                <a:srgbClr val="000000"/>
              </a:solidFill>
              <a:prstDash val="solid"/>
            </a:ln>
          </p:spPr>
          <p:txBody>
            <a:bodyPr vert="horz" wrap="none" lIns="116248" tIns="61825" rIns="116248" bIns="61825" anchor="ctr" anchorCtr="0" compatLnSpc="0"/>
            <a:lstStyle/>
            <a:p>
              <a:pPr hangingPunct="0"/>
              <a:endParaRPr lang="en-US" sz="2177" dirty="0">
                <a:latin typeface="Liberation Sans" pitchFamily="18"/>
                <a:ea typeface="Noto Sans CJK SC" pitchFamily="2"/>
                <a:cs typeface="Lohit Devanagari" pitchFamily="2"/>
              </a:endParaRPr>
            </a:p>
          </p:txBody>
        </p:sp>
      </p:grpSp>
      <p:cxnSp>
        <p:nvCxnSpPr>
          <p:cNvPr id="125" name="Verbinder: gekrümmt 124">
            <a:extLst>
              <a:ext uri="{FF2B5EF4-FFF2-40B4-BE49-F238E27FC236}">
                <a16:creationId xmlns:a16="http://schemas.microsoft.com/office/drawing/2014/main" id="{0A2F8278-7057-4738-B9C5-72A818780F77}"/>
              </a:ext>
            </a:extLst>
          </p:cNvPr>
          <p:cNvCxnSpPr>
            <a:stCxn id="14" idx="0"/>
            <a:endCxn id="100" idx="3"/>
          </p:cNvCxnSpPr>
          <p:nvPr/>
        </p:nvCxnSpPr>
        <p:spPr>
          <a:xfrm rot="16200000" flipV="1">
            <a:off x="6910231" y="4204090"/>
            <a:ext cx="832894" cy="1603528"/>
          </a:xfrm>
          <a:prstGeom prst="curvedConnector4">
            <a:avLst>
              <a:gd name="adj1" fmla="val 33403"/>
              <a:gd name="adj2" fmla="val 131034"/>
            </a:avLst>
          </a:prstGeom>
          <a:noFill/>
          <a:ln w="19080">
            <a:solidFill>
              <a:srgbClr val="BC312E"/>
            </a:solidFill>
            <a:prstDash val="solid"/>
            <a:headEnd type="none" w="med" len="med"/>
            <a:tailEnd type="triangle" w="med" len="med"/>
          </a:ln>
        </p:spPr>
      </p:cxnSp>
      <p:grpSp>
        <p:nvGrpSpPr>
          <p:cNvPr id="126" name="Gruppieren 125">
            <a:extLst>
              <a:ext uri="{FF2B5EF4-FFF2-40B4-BE49-F238E27FC236}">
                <a16:creationId xmlns:a16="http://schemas.microsoft.com/office/drawing/2014/main" id="{030B7A2F-76BE-494A-B16E-339A76ECE9D7}"/>
              </a:ext>
            </a:extLst>
          </p:cNvPr>
          <p:cNvGrpSpPr/>
          <p:nvPr/>
        </p:nvGrpSpPr>
        <p:grpSpPr>
          <a:xfrm>
            <a:off x="2543740" y="4589415"/>
            <a:ext cx="1603529" cy="1147363"/>
            <a:chOff x="2103120" y="3794760"/>
            <a:chExt cx="1325881" cy="948698"/>
          </a:xfrm>
        </p:grpSpPr>
        <p:cxnSp>
          <p:nvCxnSpPr>
            <p:cNvPr id="127" name="Verbinder: gekrümmt 126">
              <a:extLst>
                <a:ext uri="{FF2B5EF4-FFF2-40B4-BE49-F238E27FC236}">
                  <a16:creationId xmlns:a16="http://schemas.microsoft.com/office/drawing/2014/main" id="{4A30C883-F876-4553-B1D7-2489DA65DE23}"/>
                </a:ext>
              </a:extLst>
            </p:cNvPr>
            <p:cNvCxnSpPr>
              <a:cxnSpLocks/>
              <a:stCxn id="13" idx="0"/>
              <a:endCxn id="92" idx="3"/>
            </p:cNvCxnSpPr>
            <p:nvPr/>
          </p:nvCxnSpPr>
          <p:spPr>
            <a:xfrm rot="16200000" flipV="1">
              <a:off x="2147400" y="3750480"/>
              <a:ext cx="688680" cy="777239"/>
            </a:xfrm>
            <a:prstGeom prst="curvedConnector4">
              <a:avLst>
                <a:gd name="adj1" fmla="val 33403"/>
                <a:gd name="adj2" fmla="val 152941"/>
              </a:avLst>
            </a:prstGeom>
            <a:noFill/>
            <a:ln w="19080">
              <a:solidFill>
                <a:srgbClr val="BC312E"/>
              </a:solidFill>
              <a:prstDash val="solid"/>
              <a:headEnd type="none" w="med" len="med"/>
              <a:tailEnd type="triangle" w="med" len="med"/>
            </a:ln>
          </p:spPr>
        </p:cxnSp>
        <p:cxnSp>
          <p:nvCxnSpPr>
            <p:cNvPr id="128" name="Verbinder: gekrümmt 127">
              <a:extLst>
                <a:ext uri="{FF2B5EF4-FFF2-40B4-BE49-F238E27FC236}">
                  <a16:creationId xmlns:a16="http://schemas.microsoft.com/office/drawing/2014/main" id="{DB99A822-5BC0-4BD5-B795-456C3B45A272}"/>
                </a:ext>
              </a:extLst>
            </p:cNvPr>
            <p:cNvCxnSpPr>
              <a:cxnSpLocks/>
              <a:stCxn id="32" idx="0"/>
              <a:endCxn id="13" idx="0"/>
            </p:cNvCxnSpPr>
            <p:nvPr/>
          </p:nvCxnSpPr>
          <p:spPr>
            <a:xfrm rot="5400000" flipH="1" flipV="1">
              <a:off x="2476028" y="4339126"/>
              <a:ext cx="260025" cy="548639"/>
            </a:xfrm>
            <a:prstGeom prst="curvedConnector3">
              <a:avLst>
                <a:gd name="adj1" fmla="val 38186"/>
              </a:avLst>
            </a:prstGeom>
            <a:noFill/>
            <a:ln w="0">
              <a:solidFill>
                <a:srgbClr val="000000"/>
              </a:solidFill>
              <a:prstDash val="solid"/>
            </a:ln>
          </p:spPr>
        </p:cxnSp>
        <p:cxnSp>
          <p:nvCxnSpPr>
            <p:cNvPr id="129" name="Verbinder: gekrümmt 128">
              <a:extLst>
                <a:ext uri="{FF2B5EF4-FFF2-40B4-BE49-F238E27FC236}">
                  <a16:creationId xmlns:a16="http://schemas.microsoft.com/office/drawing/2014/main" id="{A39DDD5B-EC67-4B23-89C6-B05FFF6B0283}"/>
                </a:ext>
              </a:extLst>
            </p:cNvPr>
            <p:cNvCxnSpPr>
              <a:cxnSpLocks/>
              <a:stCxn id="20" idx="0"/>
              <a:endCxn id="13" idx="0"/>
            </p:cNvCxnSpPr>
            <p:nvPr/>
          </p:nvCxnSpPr>
          <p:spPr>
            <a:xfrm rot="16200000" flipV="1">
              <a:off x="3024668" y="4339126"/>
              <a:ext cx="260025" cy="548640"/>
            </a:xfrm>
            <a:prstGeom prst="curvedConnector3">
              <a:avLst>
                <a:gd name="adj1" fmla="val 38186"/>
              </a:avLst>
            </a:prstGeom>
            <a:noFill/>
            <a:ln w="0">
              <a:solidFill>
                <a:srgbClr val="000000"/>
              </a:solidFill>
              <a:prstDash val="solid"/>
            </a:ln>
          </p:spPr>
        </p:cxnSp>
        <p:cxnSp>
          <p:nvCxnSpPr>
            <p:cNvPr id="130" name="Verbinder: gekrümmt 129">
              <a:extLst>
                <a:ext uri="{FF2B5EF4-FFF2-40B4-BE49-F238E27FC236}">
                  <a16:creationId xmlns:a16="http://schemas.microsoft.com/office/drawing/2014/main" id="{8F059993-C8B6-4047-A714-4DDD91C90083}"/>
                </a:ext>
              </a:extLst>
            </p:cNvPr>
            <p:cNvCxnSpPr>
              <a:cxnSpLocks/>
              <a:stCxn id="26" idx="0"/>
              <a:endCxn id="13" idx="0"/>
            </p:cNvCxnSpPr>
            <p:nvPr/>
          </p:nvCxnSpPr>
          <p:spPr>
            <a:xfrm rot="16200000" flipV="1">
              <a:off x="2750348" y="4613445"/>
              <a:ext cx="260025" cy="1"/>
            </a:xfrm>
            <a:prstGeom prst="curvedConnector3">
              <a:avLst>
                <a:gd name="adj1" fmla="val 48076"/>
              </a:avLst>
            </a:prstGeom>
            <a:noFill/>
            <a:ln w="0">
              <a:solidFill>
                <a:srgbClr val="000000"/>
              </a:solidFill>
              <a:prstDash val="solid"/>
            </a:ln>
          </p:spPr>
        </p:cxnSp>
      </p:grpSp>
      <p:grpSp>
        <p:nvGrpSpPr>
          <p:cNvPr id="131" name="Gruppieren 130">
            <a:extLst>
              <a:ext uri="{FF2B5EF4-FFF2-40B4-BE49-F238E27FC236}">
                <a16:creationId xmlns:a16="http://schemas.microsoft.com/office/drawing/2014/main" id="{617A6305-7073-4E2F-B3F9-0D87AC4FAD36}"/>
              </a:ext>
            </a:extLst>
          </p:cNvPr>
          <p:cNvGrpSpPr/>
          <p:nvPr/>
        </p:nvGrpSpPr>
        <p:grpSpPr>
          <a:xfrm>
            <a:off x="6524913" y="4869360"/>
            <a:ext cx="3207056" cy="881223"/>
            <a:chOff x="5394960" y="4026239"/>
            <a:chExt cx="2651760" cy="728641"/>
          </a:xfrm>
        </p:grpSpPr>
        <p:grpSp>
          <p:nvGrpSpPr>
            <p:cNvPr id="132" name="Gruppieren 131">
              <a:extLst>
                <a:ext uri="{FF2B5EF4-FFF2-40B4-BE49-F238E27FC236}">
                  <a16:creationId xmlns:a16="http://schemas.microsoft.com/office/drawing/2014/main" id="{D54DDB85-DCEA-49B3-918D-DCC20B714AB9}"/>
                </a:ext>
              </a:extLst>
            </p:cNvPr>
            <p:cNvGrpSpPr/>
            <p:nvPr/>
          </p:nvGrpSpPr>
          <p:grpSpPr>
            <a:xfrm>
              <a:off x="6492240" y="4663440"/>
              <a:ext cx="457200" cy="91440"/>
              <a:chOff x="6492240" y="4663440"/>
              <a:chExt cx="457200" cy="91440"/>
            </a:xfrm>
          </p:grpSpPr>
          <p:sp>
            <p:nvSpPr>
              <p:cNvPr id="133" name="Freihandform: Form 132">
                <a:extLst>
                  <a:ext uri="{FF2B5EF4-FFF2-40B4-BE49-F238E27FC236}">
                    <a16:creationId xmlns:a16="http://schemas.microsoft.com/office/drawing/2014/main" id="{AE8F198D-B7EB-4896-B9FD-5128F877679B}"/>
                  </a:ext>
                </a:extLst>
              </p:cNvPr>
              <p:cNvSpPr/>
              <p:nvPr/>
            </p:nvSpPr>
            <p:spPr>
              <a:xfrm>
                <a:off x="649224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34" name="Freihandform: Form 133">
                <a:extLst>
                  <a:ext uri="{FF2B5EF4-FFF2-40B4-BE49-F238E27FC236}">
                    <a16:creationId xmlns:a16="http://schemas.microsoft.com/office/drawing/2014/main" id="{2DA0DF2E-2711-4E2D-98D2-76E0D945885E}"/>
                  </a:ext>
                </a:extLst>
              </p:cNvPr>
              <p:cNvSpPr/>
              <p:nvPr/>
            </p:nvSpPr>
            <p:spPr>
              <a:xfrm>
                <a:off x="6583679"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35" name="Freihandform: Form 134">
                <a:extLst>
                  <a:ext uri="{FF2B5EF4-FFF2-40B4-BE49-F238E27FC236}">
                    <a16:creationId xmlns:a16="http://schemas.microsoft.com/office/drawing/2014/main" id="{F45EAFD9-839A-4277-8913-9648C514D11C}"/>
                  </a:ext>
                </a:extLst>
              </p:cNvPr>
              <p:cNvSpPr/>
              <p:nvPr/>
            </p:nvSpPr>
            <p:spPr>
              <a:xfrm>
                <a:off x="6675119"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36" name="Freihandform: Form 135">
                <a:extLst>
                  <a:ext uri="{FF2B5EF4-FFF2-40B4-BE49-F238E27FC236}">
                    <a16:creationId xmlns:a16="http://schemas.microsoft.com/office/drawing/2014/main" id="{E36051A6-A957-45DA-B1B0-08CB224B125A}"/>
                  </a:ext>
                </a:extLst>
              </p:cNvPr>
              <p:cNvSpPr/>
              <p:nvPr/>
            </p:nvSpPr>
            <p:spPr>
              <a:xfrm>
                <a:off x="676656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37" name="Freihandform: Form 136">
                <a:extLst>
                  <a:ext uri="{FF2B5EF4-FFF2-40B4-BE49-F238E27FC236}">
                    <a16:creationId xmlns:a16="http://schemas.microsoft.com/office/drawing/2014/main" id="{546FCA4B-84E3-44B8-B139-54EBC27E0955}"/>
                  </a:ext>
                </a:extLst>
              </p:cNvPr>
              <p:cNvSpPr/>
              <p:nvPr/>
            </p:nvSpPr>
            <p:spPr>
              <a:xfrm>
                <a:off x="685800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138" name="Gruppieren 137">
              <a:extLst>
                <a:ext uri="{FF2B5EF4-FFF2-40B4-BE49-F238E27FC236}">
                  <a16:creationId xmlns:a16="http://schemas.microsoft.com/office/drawing/2014/main" id="{92B4F824-1520-4EDD-9A27-C8CAD84DD40C}"/>
                </a:ext>
              </a:extLst>
            </p:cNvPr>
            <p:cNvGrpSpPr/>
            <p:nvPr/>
          </p:nvGrpSpPr>
          <p:grpSpPr>
            <a:xfrm>
              <a:off x="7040880" y="4663440"/>
              <a:ext cx="457200" cy="91440"/>
              <a:chOff x="7040880" y="4663440"/>
              <a:chExt cx="457200" cy="91440"/>
            </a:xfrm>
          </p:grpSpPr>
          <p:sp>
            <p:nvSpPr>
              <p:cNvPr id="139" name="Freihandform: Form 138">
                <a:extLst>
                  <a:ext uri="{FF2B5EF4-FFF2-40B4-BE49-F238E27FC236}">
                    <a16:creationId xmlns:a16="http://schemas.microsoft.com/office/drawing/2014/main" id="{F179E06D-12E7-40C0-B44E-2AE0C662A6C6}"/>
                  </a:ext>
                </a:extLst>
              </p:cNvPr>
              <p:cNvSpPr/>
              <p:nvPr/>
            </p:nvSpPr>
            <p:spPr>
              <a:xfrm>
                <a:off x="704088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40" name="Freihandform: Form 139">
                <a:extLst>
                  <a:ext uri="{FF2B5EF4-FFF2-40B4-BE49-F238E27FC236}">
                    <a16:creationId xmlns:a16="http://schemas.microsoft.com/office/drawing/2014/main" id="{2C7F82B3-88D7-460D-A3E7-AF313175A67C}"/>
                  </a:ext>
                </a:extLst>
              </p:cNvPr>
              <p:cNvSpPr/>
              <p:nvPr/>
            </p:nvSpPr>
            <p:spPr>
              <a:xfrm>
                <a:off x="713232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41" name="Freihandform: Form 140">
                <a:extLst>
                  <a:ext uri="{FF2B5EF4-FFF2-40B4-BE49-F238E27FC236}">
                    <a16:creationId xmlns:a16="http://schemas.microsoft.com/office/drawing/2014/main" id="{131EFB43-8984-4280-A843-3E97C87A3217}"/>
                  </a:ext>
                </a:extLst>
              </p:cNvPr>
              <p:cNvSpPr/>
              <p:nvPr/>
            </p:nvSpPr>
            <p:spPr>
              <a:xfrm>
                <a:off x="722376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42" name="Freihandform: Form 141">
                <a:extLst>
                  <a:ext uri="{FF2B5EF4-FFF2-40B4-BE49-F238E27FC236}">
                    <a16:creationId xmlns:a16="http://schemas.microsoft.com/office/drawing/2014/main" id="{23F3664A-E7CC-4CD3-A5F1-0BC58475D638}"/>
                  </a:ext>
                </a:extLst>
              </p:cNvPr>
              <p:cNvSpPr/>
              <p:nvPr/>
            </p:nvSpPr>
            <p:spPr>
              <a:xfrm>
                <a:off x="731520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43" name="Freihandform: Form 142">
                <a:extLst>
                  <a:ext uri="{FF2B5EF4-FFF2-40B4-BE49-F238E27FC236}">
                    <a16:creationId xmlns:a16="http://schemas.microsoft.com/office/drawing/2014/main" id="{04C74BD5-2CA3-405B-876C-636D98BD2A4B}"/>
                  </a:ext>
                </a:extLst>
              </p:cNvPr>
              <p:cNvSpPr/>
              <p:nvPr/>
            </p:nvSpPr>
            <p:spPr>
              <a:xfrm>
                <a:off x="740664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144" name="Gruppieren 143">
              <a:extLst>
                <a:ext uri="{FF2B5EF4-FFF2-40B4-BE49-F238E27FC236}">
                  <a16:creationId xmlns:a16="http://schemas.microsoft.com/office/drawing/2014/main" id="{E0FFD947-8DA8-4E97-8944-F95BF8A00CB2}"/>
                </a:ext>
              </a:extLst>
            </p:cNvPr>
            <p:cNvGrpSpPr/>
            <p:nvPr/>
          </p:nvGrpSpPr>
          <p:grpSpPr>
            <a:xfrm>
              <a:off x="5943600" y="4663440"/>
              <a:ext cx="457200" cy="91440"/>
              <a:chOff x="5943600" y="4663440"/>
              <a:chExt cx="457200" cy="91440"/>
            </a:xfrm>
          </p:grpSpPr>
          <p:sp>
            <p:nvSpPr>
              <p:cNvPr id="145" name="Freihandform: Form 144">
                <a:extLst>
                  <a:ext uri="{FF2B5EF4-FFF2-40B4-BE49-F238E27FC236}">
                    <a16:creationId xmlns:a16="http://schemas.microsoft.com/office/drawing/2014/main" id="{68AB9900-E8D6-487F-96BB-71094E3038DC}"/>
                  </a:ext>
                </a:extLst>
              </p:cNvPr>
              <p:cNvSpPr/>
              <p:nvPr/>
            </p:nvSpPr>
            <p:spPr>
              <a:xfrm>
                <a:off x="594360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46" name="Freihandform: Form 145">
                <a:extLst>
                  <a:ext uri="{FF2B5EF4-FFF2-40B4-BE49-F238E27FC236}">
                    <a16:creationId xmlns:a16="http://schemas.microsoft.com/office/drawing/2014/main" id="{6DDE774E-E6F9-416E-91FE-A2C5BA6C6D48}"/>
                  </a:ext>
                </a:extLst>
              </p:cNvPr>
              <p:cNvSpPr/>
              <p:nvPr/>
            </p:nvSpPr>
            <p:spPr>
              <a:xfrm>
                <a:off x="603504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47" name="Freihandform: Form 146">
                <a:extLst>
                  <a:ext uri="{FF2B5EF4-FFF2-40B4-BE49-F238E27FC236}">
                    <a16:creationId xmlns:a16="http://schemas.microsoft.com/office/drawing/2014/main" id="{24DF9148-6AA1-4641-B71D-47A39DDDA398}"/>
                  </a:ext>
                </a:extLst>
              </p:cNvPr>
              <p:cNvSpPr/>
              <p:nvPr/>
            </p:nvSpPr>
            <p:spPr>
              <a:xfrm>
                <a:off x="612648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48" name="Freihandform: Form 147">
                <a:extLst>
                  <a:ext uri="{FF2B5EF4-FFF2-40B4-BE49-F238E27FC236}">
                    <a16:creationId xmlns:a16="http://schemas.microsoft.com/office/drawing/2014/main" id="{AAE56332-AF80-47F1-8B21-7D6FE595214E}"/>
                  </a:ext>
                </a:extLst>
              </p:cNvPr>
              <p:cNvSpPr/>
              <p:nvPr/>
            </p:nvSpPr>
            <p:spPr>
              <a:xfrm>
                <a:off x="6217919"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49" name="Freihandform: Form 148">
                <a:extLst>
                  <a:ext uri="{FF2B5EF4-FFF2-40B4-BE49-F238E27FC236}">
                    <a16:creationId xmlns:a16="http://schemas.microsoft.com/office/drawing/2014/main" id="{FC1D953D-61AF-44D7-9A51-0E5CF2C00B20}"/>
                  </a:ext>
                </a:extLst>
              </p:cNvPr>
              <p:cNvSpPr/>
              <p:nvPr/>
            </p:nvSpPr>
            <p:spPr>
              <a:xfrm>
                <a:off x="630936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150" name="Gruppieren 149">
              <a:extLst>
                <a:ext uri="{FF2B5EF4-FFF2-40B4-BE49-F238E27FC236}">
                  <a16:creationId xmlns:a16="http://schemas.microsoft.com/office/drawing/2014/main" id="{4A58472F-6D11-47D2-8AEE-6EE1899115B0}"/>
                </a:ext>
              </a:extLst>
            </p:cNvPr>
            <p:cNvGrpSpPr/>
            <p:nvPr/>
          </p:nvGrpSpPr>
          <p:grpSpPr>
            <a:xfrm>
              <a:off x="5394960" y="4663440"/>
              <a:ext cx="457200" cy="91440"/>
              <a:chOff x="5394960" y="4663440"/>
              <a:chExt cx="457200" cy="91440"/>
            </a:xfrm>
          </p:grpSpPr>
          <p:sp>
            <p:nvSpPr>
              <p:cNvPr id="151" name="Freihandform: Form 150">
                <a:extLst>
                  <a:ext uri="{FF2B5EF4-FFF2-40B4-BE49-F238E27FC236}">
                    <a16:creationId xmlns:a16="http://schemas.microsoft.com/office/drawing/2014/main" id="{D65E3519-CFEC-4D3D-923B-7654338EFD79}"/>
                  </a:ext>
                </a:extLst>
              </p:cNvPr>
              <p:cNvSpPr/>
              <p:nvPr/>
            </p:nvSpPr>
            <p:spPr>
              <a:xfrm>
                <a:off x="539496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52" name="Freihandform: Form 151">
                <a:extLst>
                  <a:ext uri="{FF2B5EF4-FFF2-40B4-BE49-F238E27FC236}">
                    <a16:creationId xmlns:a16="http://schemas.microsoft.com/office/drawing/2014/main" id="{54D368DD-1E79-484A-8424-E41CCFB55C7B}"/>
                  </a:ext>
                </a:extLst>
              </p:cNvPr>
              <p:cNvSpPr/>
              <p:nvPr/>
            </p:nvSpPr>
            <p:spPr>
              <a:xfrm>
                <a:off x="5486399"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53" name="Freihandform: Form 152">
                <a:extLst>
                  <a:ext uri="{FF2B5EF4-FFF2-40B4-BE49-F238E27FC236}">
                    <a16:creationId xmlns:a16="http://schemas.microsoft.com/office/drawing/2014/main" id="{00AB7342-5B03-435F-9010-B925412FB680}"/>
                  </a:ext>
                </a:extLst>
              </p:cNvPr>
              <p:cNvSpPr/>
              <p:nvPr/>
            </p:nvSpPr>
            <p:spPr>
              <a:xfrm>
                <a:off x="557784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54" name="Freihandform: Form 153">
                <a:extLst>
                  <a:ext uri="{FF2B5EF4-FFF2-40B4-BE49-F238E27FC236}">
                    <a16:creationId xmlns:a16="http://schemas.microsoft.com/office/drawing/2014/main" id="{71AC7718-D635-483A-B6E7-005125DC8432}"/>
                  </a:ext>
                </a:extLst>
              </p:cNvPr>
              <p:cNvSpPr/>
              <p:nvPr/>
            </p:nvSpPr>
            <p:spPr>
              <a:xfrm>
                <a:off x="5669279"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55" name="Freihandform: Form 154">
                <a:extLst>
                  <a:ext uri="{FF2B5EF4-FFF2-40B4-BE49-F238E27FC236}">
                    <a16:creationId xmlns:a16="http://schemas.microsoft.com/office/drawing/2014/main" id="{0314FA74-BE43-4313-9A39-58F951082BBC}"/>
                  </a:ext>
                </a:extLst>
              </p:cNvPr>
              <p:cNvSpPr/>
              <p:nvPr/>
            </p:nvSpPr>
            <p:spPr>
              <a:xfrm>
                <a:off x="576072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156" name="Gruppieren 155">
              <a:extLst>
                <a:ext uri="{FF2B5EF4-FFF2-40B4-BE49-F238E27FC236}">
                  <a16:creationId xmlns:a16="http://schemas.microsoft.com/office/drawing/2014/main" id="{23D8B69B-50FD-4384-99A6-8E3754CAF957}"/>
                </a:ext>
              </a:extLst>
            </p:cNvPr>
            <p:cNvGrpSpPr/>
            <p:nvPr/>
          </p:nvGrpSpPr>
          <p:grpSpPr>
            <a:xfrm>
              <a:off x="7589519" y="4663440"/>
              <a:ext cx="457201" cy="91440"/>
              <a:chOff x="7589519" y="4663440"/>
              <a:chExt cx="457201" cy="91440"/>
            </a:xfrm>
          </p:grpSpPr>
          <p:sp>
            <p:nvSpPr>
              <p:cNvPr id="157" name="Freihandform: Form 156">
                <a:extLst>
                  <a:ext uri="{FF2B5EF4-FFF2-40B4-BE49-F238E27FC236}">
                    <a16:creationId xmlns:a16="http://schemas.microsoft.com/office/drawing/2014/main" id="{A8AFB555-3515-45FF-BA5C-217D082123FE}"/>
                  </a:ext>
                </a:extLst>
              </p:cNvPr>
              <p:cNvSpPr/>
              <p:nvPr/>
            </p:nvSpPr>
            <p:spPr>
              <a:xfrm>
                <a:off x="7589519"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58" name="Freihandform: Form 157">
                <a:extLst>
                  <a:ext uri="{FF2B5EF4-FFF2-40B4-BE49-F238E27FC236}">
                    <a16:creationId xmlns:a16="http://schemas.microsoft.com/office/drawing/2014/main" id="{50CFEDA7-452A-4DE0-94FA-A727AD3BE2AC}"/>
                  </a:ext>
                </a:extLst>
              </p:cNvPr>
              <p:cNvSpPr/>
              <p:nvPr/>
            </p:nvSpPr>
            <p:spPr>
              <a:xfrm>
                <a:off x="768096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59" name="Freihandform: Form 158">
                <a:extLst>
                  <a:ext uri="{FF2B5EF4-FFF2-40B4-BE49-F238E27FC236}">
                    <a16:creationId xmlns:a16="http://schemas.microsoft.com/office/drawing/2014/main" id="{D0D93C65-8393-49C7-8805-93B01547CA24}"/>
                  </a:ext>
                </a:extLst>
              </p:cNvPr>
              <p:cNvSpPr/>
              <p:nvPr/>
            </p:nvSpPr>
            <p:spPr>
              <a:xfrm>
                <a:off x="777240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60" name="Freihandform: Form 159">
                <a:extLst>
                  <a:ext uri="{FF2B5EF4-FFF2-40B4-BE49-F238E27FC236}">
                    <a16:creationId xmlns:a16="http://schemas.microsoft.com/office/drawing/2014/main" id="{0BA9F7EB-FC67-429E-A2EE-3064F1B06984}"/>
                  </a:ext>
                </a:extLst>
              </p:cNvPr>
              <p:cNvSpPr/>
              <p:nvPr/>
            </p:nvSpPr>
            <p:spPr>
              <a:xfrm>
                <a:off x="786384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61" name="Freihandform: Form 160">
                <a:extLst>
                  <a:ext uri="{FF2B5EF4-FFF2-40B4-BE49-F238E27FC236}">
                    <a16:creationId xmlns:a16="http://schemas.microsoft.com/office/drawing/2014/main" id="{30B59D04-ED59-4069-8A9F-5DE2930D468F}"/>
                  </a:ext>
                </a:extLst>
              </p:cNvPr>
              <p:cNvSpPr/>
              <p:nvPr/>
            </p:nvSpPr>
            <p:spPr>
              <a:xfrm>
                <a:off x="795528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headEnd type="none" w="med" len="med"/>
                <a:tailEnd type="triangle" w="med" len="me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sp>
          <p:nvSpPr>
            <p:cNvPr id="162" name="Gerader Verbinder 161">
              <a:extLst>
                <a:ext uri="{FF2B5EF4-FFF2-40B4-BE49-F238E27FC236}">
                  <a16:creationId xmlns:a16="http://schemas.microsoft.com/office/drawing/2014/main" id="{AA9AF989-5869-4582-A45F-595B42D1DC56}"/>
                </a:ext>
              </a:extLst>
            </p:cNvPr>
            <p:cNvSpPr/>
            <p:nvPr/>
          </p:nvSpPr>
          <p:spPr>
            <a:xfrm flipV="1">
              <a:off x="5633279" y="4026239"/>
              <a:ext cx="0" cy="548640"/>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63" name="Gerader Verbinder 162">
              <a:extLst>
                <a:ext uri="{FF2B5EF4-FFF2-40B4-BE49-F238E27FC236}">
                  <a16:creationId xmlns:a16="http://schemas.microsoft.com/office/drawing/2014/main" id="{475CF0D8-9E60-4C62-894F-DFB5AE69034E}"/>
                </a:ext>
              </a:extLst>
            </p:cNvPr>
            <p:cNvSpPr/>
            <p:nvPr/>
          </p:nvSpPr>
          <p:spPr>
            <a:xfrm flipV="1">
              <a:off x="6181920" y="4026239"/>
              <a:ext cx="0" cy="548640"/>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64" name="Gerader Verbinder 163">
              <a:extLst>
                <a:ext uri="{FF2B5EF4-FFF2-40B4-BE49-F238E27FC236}">
                  <a16:creationId xmlns:a16="http://schemas.microsoft.com/office/drawing/2014/main" id="{3E886F73-9430-45B7-9EEA-46F8D2F69239}"/>
                </a:ext>
              </a:extLst>
            </p:cNvPr>
            <p:cNvSpPr/>
            <p:nvPr/>
          </p:nvSpPr>
          <p:spPr>
            <a:xfrm flipV="1">
              <a:off x="6730560" y="4026239"/>
              <a:ext cx="0" cy="365761"/>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65" name="Gerader Verbinder 164">
              <a:extLst>
                <a:ext uri="{FF2B5EF4-FFF2-40B4-BE49-F238E27FC236}">
                  <a16:creationId xmlns:a16="http://schemas.microsoft.com/office/drawing/2014/main" id="{58323BFB-B779-46D1-B724-8A90DB85926A}"/>
                </a:ext>
              </a:extLst>
            </p:cNvPr>
            <p:cNvSpPr/>
            <p:nvPr/>
          </p:nvSpPr>
          <p:spPr>
            <a:xfrm flipV="1">
              <a:off x="7279200" y="4026239"/>
              <a:ext cx="0" cy="548640"/>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66" name="Gerader Verbinder 165">
              <a:extLst>
                <a:ext uri="{FF2B5EF4-FFF2-40B4-BE49-F238E27FC236}">
                  <a16:creationId xmlns:a16="http://schemas.microsoft.com/office/drawing/2014/main" id="{22A3873D-5083-4178-804A-F8D9E54E7A9C}"/>
                </a:ext>
              </a:extLst>
            </p:cNvPr>
            <p:cNvSpPr/>
            <p:nvPr/>
          </p:nvSpPr>
          <p:spPr>
            <a:xfrm flipV="1">
              <a:off x="7827840" y="4026239"/>
              <a:ext cx="0" cy="548640"/>
            </a:xfrm>
            <a:prstGeom prst="line">
              <a:avLst/>
            </a:prstGeom>
            <a:noFill/>
            <a:ln w="19080">
              <a:solidFill>
                <a:srgbClr val="333333"/>
              </a:solidFill>
              <a:prstDash val="solid"/>
              <a:headEnd type="none" w="med" len="med"/>
              <a:tailEnd type="triangle" w="med" len="med"/>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cxnSp>
          <p:nvCxnSpPr>
            <p:cNvPr id="167" name="Verbinder: gekrümmt 166">
              <a:extLst>
                <a:ext uri="{FF2B5EF4-FFF2-40B4-BE49-F238E27FC236}">
                  <a16:creationId xmlns:a16="http://schemas.microsoft.com/office/drawing/2014/main" id="{FC8F47DE-9019-4140-A3C2-B9DEA220B5E0}"/>
                </a:ext>
              </a:extLst>
            </p:cNvPr>
            <p:cNvCxnSpPr>
              <a:cxnSpLocks/>
              <a:stCxn id="153" idx="0"/>
              <a:endCxn id="14" idx="0"/>
            </p:cNvCxnSpPr>
            <p:nvPr/>
          </p:nvCxnSpPr>
          <p:spPr>
            <a:xfrm rot="5400000" flipH="1" flipV="1">
              <a:off x="6082199" y="4024800"/>
              <a:ext cx="180001" cy="1097280"/>
            </a:xfrm>
            <a:prstGeom prst="curvedConnector3">
              <a:avLst>
                <a:gd name="adj1" fmla="val 55548"/>
              </a:avLst>
            </a:prstGeom>
            <a:noFill/>
            <a:ln w="0">
              <a:solidFill>
                <a:srgbClr val="000000"/>
              </a:solidFill>
              <a:prstDash val="solid"/>
              <a:headEnd type="none" w="med" len="med"/>
              <a:tailEnd type="none" w="med" len="med"/>
            </a:ln>
          </p:spPr>
        </p:cxnSp>
        <p:cxnSp>
          <p:nvCxnSpPr>
            <p:cNvPr id="168" name="Verbinder: gekrümmt 167">
              <a:extLst>
                <a:ext uri="{FF2B5EF4-FFF2-40B4-BE49-F238E27FC236}">
                  <a16:creationId xmlns:a16="http://schemas.microsoft.com/office/drawing/2014/main" id="{3A4006C7-A273-480B-B4B4-E615778E6DB9}"/>
                </a:ext>
              </a:extLst>
            </p:cNvPr>
            <p:cNvCxnSpPr>
              <a:cxnSpLocks/>
              <a:stCxn id="147" idx="0"/>
              <a:endCxn id="14" idx="0"/>
            </p:cNvCxnSpPr>
            <p:nvPr/>
          </p:nvCxnSpPr>
          <p:spPr>
            <a:xfrm rot="5400000" flipH="1" flipV="1">
              <a:off x="6356519" y="4299120"/>
              <a:ext cx="180001" cy="548640"/>
            </a:xfrm>
            <a:prstGeom prst="curvedConnector3">
              <a:avLst>
                <a:gd name="adj1" fmla="val 47817"/>
              </a:avLst>
            </a:prstGeom>
            <a:noFill/>
            <a:ln w="0">
              <a:solidFill>
                <a:srgbClr val="000000"/>
              </a:solidFill>
              <a:prstDash val="solid"/>
              <a:headEnd type="none" w="med" len="med"/>
              <a:tailEnd type="none" w="med" len="med"/>
            </a:ln>
          </p:spPr>
        </p:cxnSp>
        <p:cxnSp>
          <p:nvCxnSpPr>
            <p:cNvPr id="169" name="Verbinder: gekrümmt 168">
              <a:extLst>
                <a:ext uri="{FF2B5EF4-FFF2-40B4-BE49-F238E27FC236}">
                  <a16:creationId xmlns:a16="http://schemas.microsoft.com/office/drawing/2014/main" id="{5D795EE0-64CB-4D6A-B4A5-C3D1B7A5FB71}"/>
                </a:ext>
              </a:extLst>
            </p:cNvPr>
            <p:cNvCxnSpPr>
              <a:cxnSpLocks/>
              <a:stCxn id="141" idx="0"/>
              <a:endCxn id="14" idx="0"/>
            </p:cNvCxnSpPr>
            <p:nvPr/>
          </p:nvCxnSpPr>
          <p:spPr>
            <a:xfrm rot="16200000" flipV="1">
              <a:off x="6905159" y="4299120"/>
              <a:ext cx="180001" cy="548639"/>
            </a:xfrm>
            <a:prstGeom prst="curvedConnector3">
              <a:avLst>
                <a:gd name="adj1" fmla="val 52971"/>
              </a:avLst>
            </a:prstGeom>
            <a:noFill/>
            <a:ln w="0">
              <a:solidFill>
                <a:srgbClr val="000000"/>
              </a:solidFill>
              <a:prstDash val="solid"/>
              <a:headEnd type="none" w="med" len="med"/>
              <a:tailEnd type="none" w="med" len="med"/>
            </a:ln>
          </p:spPr>
        </p:cxnSp>
        <p:cxnSp>
          <p:nvCxnSpPr>
            <p:cNvPr id="170" name="Verbinder: gekrümmt 169">
              <a:extLst>
                <a:ext uri="{FF2B5EF4-FFF2-40B4-BE49-F238E27FC236}">
                  <a16:creationId xmlns:a16="http://schemas.microsoft.com/office/drawing/2014/main" id="{8CEABD0E-6E51-4580-87FC-F4AF849DA89D}"/>
                </a:ext>
              </a:extLst>
            </p:cNvPr>
            <p:cNvCxnSpPr>
              <a:cxnSpLocks/>
              <a:stCxn id="159" idx="0"/>
              <a:endCxn id="14" idx="0"/>
            </p:cNvCxnSpPr>
            <p:nvPr/>
          </p:nvCxnSpPr>
          <p:spPr>
            <a:xfrm rot="16200000" flipV="1">
              <a:off x="7179480" y="4024800"/>
              <a:ext cx="180001" cy="1097280"/>
            </a:xfrm>
            <a:prstGeom prst="curvedConnector3">
              <a:avLst>
                <a:gd name="adj1" fmla="val 65856"/>
              </a:avLst>
            </a:prstGeom>
            <a:noFill/>
            <a:ln w="0">
              <a:solidFill>
                <a:srgbClr val="000000"/>
              </a:solidFill>
              <a:prstDash val="solid"/>
              <a:headEnd type="none" w="med" len="med"/>
              <a:tailEnd type="none" w="med" len="med"/>
            </a:ln>
          </p:spPr>
        </p:cxnSp>
      </p:grpSp>
      <p:sp>
        <p:nvSpPr>
          <p:cNvPr id="173" name="Rechteck 172">
            <a:extLst>
              <a:ext uri="{FF2B5EF4-FFF2-40B4-BE49-F238E27FC236}">
                <a16:creationId xmlns:a16="http://schemas.microsoft.com/office/drawing/2014/main" id="{A4F0CC42-B06A-4F34-8B93-EA97E62F1E00}"/>
              </a:ext>
            </a:extLst>
          </p:cNvPr>
          <p:cNvSpPr/>
          <p:nvPr/>
        </p:nvSpPr>
        <p:spPr>
          <a:xfrm>
            <a:off x="10151353" y="1859997"/>
            <a:ext cx="4534116" cy="758058"/>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9" name="Verbinder: gekrümmt 188">
            <a:extLst>
              <a:ext uri="{FF2B5EF4-FFF2-40B4-BE49-F238E27FC236}">
                <a16:creationId xmlns:a16="http://schemas.microsoft.com/office/drawing/2014/main" id="{6846CA28-6720-42A4-813C-6610CC94D9F8}"/>
              </a:ext>
            </a:extLst>
          </p:cNvPr>
          <p:cNvCxnSpPr>
            <a:cxnSpLocks/>
            <a:stCxn id="135" idx="0"/>
            <a:endCxn id="14" idx="0"/>
          </p:cNvCxnSpPr>
          <p:nvPr/>
        </p:nvCxnSpPr>
        <p:spPr>
          <a:xfrm rot="5400000" flipH="1" flipV="1">
            <a:off x="8019593" y="5531148"/>
            <a:ext cx="217694" cy="1"/>
          </a:xfrm>
          <a:prstGeom prst="curvedConnector3">
            <a:avLst>
              <a:gd name="adj1" fmla="val 42116"/>
            </a:avLst>
          </a:prstGeom>
        </p:spPr>
        <p:style>
          <a:lnRef idx="1">
            <a:schemeClr val="accent1"/>
          </a:lnRef>
          <a:fillRef idx="0">
            <a:schemeClr val="accent1"/>
          </a:fillRef>
          <a:effectRef idx="0">
            <a:schemeClr val="accent1"/>
          </a:effectRef>
          <a:fontRef idx="minor">
            <a:schemeClr val="tx1"/>
          </a:fontRef>
        </p:style>
      </p:cxnSp>
      <p:sp>
        <p:nvSpPr>
          <p:cNvPr id="201" name="Titel 200">
            <a:extLst>
              <a:ext uri="{FF2B5EF4-FFF2-40B4-BE49-F238E27FC236}">
                <a16:creationId xmlns:a16="http://schemas.microsoft.com/office/drawing/2014/main" id="{6B088AB0-3853-40C1-8835-FD804C89640B}"/>
              </a:ext>
            </a:extLst>
          </p:cNvPr>
          <p:cNvSpPr>
            <a:spLocks noGrp="1"/>
          </p:cNvSpPr>
          <p:nvPr>
            <p:ph type="title"/>
          </p:nvPr>
        </p:nvSpPr>
        <p:spPr/>
        <p:txBody>
          <a:bodyPr/>
          <a:lstStyle/>
          <a:p>
            <a:r>
              <a:rPr lang="en-US" dirty="0"/>
              <a:t>Encoder-Decoder Attention</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Class="entr"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par>
                                <p:cTn id="17" presetClass="entr" fill="hold" nodeType="with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Class="entr"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Class="entr" fill="hold"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Class="entr" fill="hold"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Class="entr" fill="hold" nodeType="with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fill="hold" nodeType="click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Class="entr"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childTnLst>
                                </p:cTn>
                              </p:par>
                              <p:par>
                                <p:cTn id="33" presetClass="entr" fill="hold" nodeType="withEffect">
                                  <p:stCondLst>
                                    <p:cond delay="0"/>
                                  </p:stCondLst>
                                  <p:childTnLst>
                                    <p:set>
                                      <p:cBhvr>
                                        <p:cTn id="34" dur="1" fill="hold">
                                          <p:stCondLst>
                                            <p:cond delay="0"/>
                                          </p:stCondLst>
                                        </p:cTn>
                                        <p:tgtEl>
                                          <p:spTgt spid="1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fill="hold" nodeType="click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par>
                                <p:cTn id="39" presetClass="entr" fill="hold"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par>
                                <p:cTn id="41" presetClass="entr" fill="hold"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Class="entr"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par>
                                <p:cTn id="49" presetClass="entr" fill="hold"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379600-4128-4FC8-AC3E-BC79BBCFB397}"/>
              </a:ext>
            </a:extLst>
          </p:cNvPr>
          <p:cNvSpPr>
            <a:spLocks noGrp="1"/>
          </p:cNvSpPr>
          <p:nvPr>
            <p:ph type="title"/>
          </p:nvPr>
        </p:nvSpPr>
        <p:spPr/>
        <p:txBody>
          <a:bodyPr/>
          <a:lstStyle/>
          <a:p>
            <a:r>
              <a:rPr lang="en-US" dirty="0"/>
              <a:t>Attention</a:t>
            </a:r>
          </a:p>
        </p:txBody>
      </p:sp>
      <p:sp>
        <p:nvSpPr>
          <p:cNvPr id="3" name="Inhaltsplatzhalter 2">
            <a:extLst>
              <a:ext uri="{FF2B5EF4-FFF2-40B4-BE49-F238E27FC236}">
                <a16:creationId xmlns:a16="http://schemas.microsoft.com/office/drawing/2014/main" id="{42AC36C9-E5C3-4981-9693-CCE773FC9279}"/>
              </a:ext>
            </a:extLst>
          </p:cNvPr>
          <p:cNvSpPr>
            <a:spLocks noGrp="1"/>
          </p:cNvSpPr>
          <p:nvPr>
            <p:ph sz="half" idx="1"/>
          </p:nvPr>
        </p:nvSpPr>
        <p:spPr>
          <a:xfrm>
            <a:off x="838200" y="1825625"/>
            <a:ext cx="5181600" cy="1781487"/>
          </a:xfrm>
        </p:spPr>
        <p:txBody>
          <a:bodyPr/>
          <a:lstStyle/>
          <a:p>
            <a:r>
              <a:rPr lang="en-US" dirty="0"/>
              <a:t>Attention layers have three inputs:</a:t>
            </a:r>
          </a:p>
          <a:p>
            <a:r>
              <a:rPr lang="en-US" dirty="0"/>
              <a:t>Key, Value &amp; Query (K, V, Q)</a:t>
            </a:r>
          </a:p>
          <a:p>
            <a:endParaRPr lang="en-US" dirty="0"/>
          </a:p>
        </p:txBody>
      </p:sp>
      <p:pic>
        <p:nvPicPr>
          <p:cNvPr id="6" name="Inhaltsplatzhalter 5">
            <a:extLst>
              <a:ext uri="{FF2B5EF4-FFF2-40B4-BE49-F238E27FC236}">
                <a16:creationId xmlns:a16="http://schemas.microsoft.com/office/drawing/2014/main" id="{02C047EB-A8AF-4542-8AE1-6F7F399F5AD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02211" y="1825625"/>
            <a:ext cx="4521577" cy="4351338"/>
          </a:xfrm>
        </p:spPr>
      </p:pic>
      <p:sp>
        <p:nvSpPr>
          <p:cNvPr id="7" name="Ellipse 6">
            <a:extLst>
              <a:ext uri="{FF2B5EF4-FFF2-40B4-BE49-F238E27FC236}">
                <a16:creationId xmlns:a16="http://schemas.microsoft.com/office/drawing/2014/main" id="{8FDEA3BE-F191-42F8-99CC-4244B651B65F}"/>
              </a:ext>
            </a:extLst>
          </p:cNvPr>
          <p:cNvSpPr/>
          <p:nvPr/>
        </p:nvSpPr>
        <p:spPr>
          <a:xfrm>
            <a:off x="9037414" y="3938091"/>
            <a:ext cx="466082" cy="4319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Ellipse 7">
            <a:extLst>
              <a:ext uri="{FF2B5EF4-FFF2-40B4-BE49-F238E27FC236}">
                <a16:creationId xmlns:a16="http://schemas.microsoft.com/office/drawing/2014/main" id="{1B959698-9469-455D-B033-C7B0EE8925A9}"/>
              </a:ext>
            </a:extLst>
          </p:cNvPr>
          <p:cNvSpPr/>
          <p:nvPr/>
        </p:nvSpPr>
        <p:spPr>
          <a:xfrm>
            <a:off x="9519825" y="3938090"/>
            <a:ext cx="466082" cy="4319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Ellipse 8">
            <a:extLst>
              <a:ext uri="{FF2B5EF4-FFF2-40B4-BE49-F238E27FC236}">
                <a16:creationId xmlns:a16="http://schemas.microsoft.com/office/drawing/2014/main" id="{F1D1D2D3-1D01-4D22-9476-AED23517F330}"/>
              </a:ext>
            </a:extLst>
          </p:cNvPr>
          <p:cNvSpPr/>
          <p:nvPr/>
        </p:nvSpPr>
        <p:spPr>
          <a:xfrm>
            <a:off x="10002236" y="3938089"/>
            <a:ext cx="466082" cy="4319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Ellipse 9">
            <a:extLst>
              <a:ext uri="{FF2B5EF4-FFF2-40B4-BE49-F238E27FC236}">
                <a16:creationId xmlns:a16="http://schemas.microsoft.com/office/drawing/2014/main" id="{90A8E906-5BBA-4820-90DB-5EE2517BBF16}"/>
              </a:ext>
            </a:extLst>
          </p:cNvPr>
          <p:cNvSpPr/>
          <p:nvPr/>
        </p:nvSpPr>
        <p:spPr>
          <a:xfrm>
            <a:off x="7080523" y="5487335"/>
            <a:ext cx="466082" cy="4319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Ellipse 10">
            <a:extLst>
              <a:ext uri="{FF2B5EF4-FFF2-40B4-BE49-F238E27FC236}">
                <a16:creationId xmlns:a16="http://schemas.microsoft.com/office/drawing/2014/main" id="{55E907A3-B9B9-4DD9-B394-4755D12F1C46}"/>
              </a:ext>
            </a:extLst>
          </p:cNvPr>
          <p:cNvSpPr/>
          <p:nvPr/>
        </p:nvSpPr>
        <p:spPr>
          <a:xfrm>
            <a:off x="7562934" y="5487334"/>
            <a:ext cx="466082" cy="4319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Ellipse 11">
            <a:extLst>
              <a:ext uri="{FF2B5EF4-FFF2-40B4-BE49-F238E27FC236}">
                <a16:creationId xmlns:a16="http://schemas.microsoft.com/office/drawing/2014/main" id="{9571464B-444B-4328-8BE9-E6F3A840991E}"/>
              </a:ext>
            </a:extLst>
          </p:cNvPr>
          <p:cNvSpPr/>
          <p:nvPr/>
        </p:nvSpPr>
        <p:spPr>
          <a:xfrm>
            <a:off x="8045345" y="5487333"/>
            <a:ext cx="466082" cy="4319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Ellipse 13">
            <a:extLst>
              <a:ext uri="{FF2B5EF4-FFF2-40B4-BE49-F238E27FC236}">
                <a16:creationId xmlns:a16="http://schemas.microsoft.com/office/drawing/2014/main" id="{796728D1-8E3A-423A-9F5F-FE22A65FAB41}"/>
              </a:ext>
            </a:extLst>
          </p:cNvPr>
          <p:cNvSpPr/>
          <p:nvPr/>
        </p:nvSpPr>
        <p:spPr>
          <a:xfrm>
            <a:off x="9091075" y="5487335"/>
            <a:ext cx="466082" cy="4319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Ellipse 14">
            <a:extLst>
              <a:ext uri="{FF2B5EF4-FFF2-40B4-BE49-F238E27FC236}">
                <a16:creationId xmlns:a16="http://schemas.microsoft.com/office/drawing/2014/main" id="{3E1C9FA9-E683-4E58-BEFB-31379E38F4AC}"/>
              </a:ext>
            </a:extLst>
          </p:cNvPr>
          <p:cNvSpPr/>
          <p:nvPr/>
        </p:nvSpPr>
        <p:spPr>
          <a:xfrm>
            <a:off x="9573486" y="5487334"/>
            <a:ext cx="466082" cy="4319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Ellipse 15">
            <a:extLst>
              <a:ext uri="{FF2B5EF4-FFF2-40B4-BE49-F238E27FC236}">
                <a16:creationId xmlns:a16="http://schemas.microsoft.com/office/drawing/2014/main" id="{13F5238E-48B3-45CA-9343-19A6E1C55F90}"/>
              </a:ext>
            </a:extLst>
          </p:cNvPr>
          <p:cNvSpPr/>
          <p:nvPr/>
        </p:nvSpPr>
        <p:spPr>
          <a:xfrm>
            <a:off x="10055897" y="5487333"/>
            <a:ext cx="466082" cy="43195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hteck 43">
            <a:extLst>
              <a:ext uri="{FF2B5EF4-FFF2-40B4-BE49-F238E27FC236}">
                <a16:creationId xmlns:a16="http://schemas.microsoft.com/office/drawing/2014/main" id="{3A83D573-208D-4CB0-8E77-FD341B34E937}"/>
              </a:ext>
            </a:extLst>
          </p:cNvPr>
          <p:cNvSpPr/>
          <p:nvPr/>
        </p:nvSpPr>
        <p:spPr>
          <a:xfrm>
            <a:off x="4409723" y="4016629"/>
            <a:ext cx="1071475" cy="302930"/>
          </a:xfrm>
          <a:prstGeom prst="rect">
            <a:avLst/>
          </a:prstGeom>
          <a:solidFill>
            <a:srgbClr val="E8C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q1</a:t>
            </a:r>
          </a:p>
        </p:txBody>
      </p:sp>
      <p:sp>
        <p:nvSpPr>
          <p:cNvPr id="45" name="Rechteck 44">
            <a:extLst>
              <a:ext uri="{FF2B5EF4-FFF2-40B4-BE49-F238E27FC236}">
                <a16:creationId xmlns:a16="http://schemas.microsoft.com/office/drawing/2014/main" id="{52FF3B96-C1D0-4566-9B48-9DAFE5FC29A3}"/>
              </a:ext>
            </a:extLst>
          </p:cNvPr>
          <p:cNvSpPr/>
          <p:nvPr/>
        </p:nvSpPr>
        <p:spPr>
          <a:xfrm>
            <a:off x="4409723" y="4364435"/>
            <a:ext cx="1071475" cy="302930"/>
          </a:xfrm>
          <a:prstGeom prst="rect">
            <a:avLst/>
          </a:prstGeom>
          <a:solidFill>
            <a:srgbClr val="E8C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q2</a:t>
            </a:r>
          </a:p>
        </p:txBody>
      </p:sp>
      <p:sp>
        <p:nvSpPr>
          <p:cNvPr id="46" name="Rechteck 45">
            <a:extLst>
              <a:ext uri="{FF2B5EF4-FFF2-40B4-BE49-F238E27FC236}">
                <a16:creationId xmlns:a16="http://schemas.microsoft.com/office/drawing/2014/main" id="{5508C9E2-D641-4F08-98DF-EC7DE79926B8}"/>
              </a:ext>
            </a:extLst>
          </p:cNvPr>
          <p:cNvSpPr/>
          <p:nvPr/>
        </p:nvSpPr>
        <p:spPr>
          <a:xfrm>
            <a:off x="4409722" y="4712241"/>
            <a:ext cx="1071475" cy="302930"/>
          </a:xfrm>
          <a:prstGeom prst="rect">
            <a:avLst/>
          </a:prstGeom>
          <a:solidFill>
            <a:srgbClr val="E8C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q3</a:t>
            </a:r>
          </a:p>
        </p:txBody>
      </p:sp>
      <p:sp>
        <p:nvSpPr>
          <p:cNvPr id="47" name="Rechteck 46">
            <a:extLst>
              <a:ext uri="{FF2B5EF4-FFF2-40B4-BE49-F238E27FC236}">
                <a16:creationId xmlns:a16="http://schemas.microsoft.com/office/drawing/2014/main" id="{4B962B91-41F8-486E-838D-B07ACABFA042}"/>
              </a:ext>
            </a:extLst>
          </p:cNvPr>
          <p:cNvSpPr/>
          <p:nvPr/>
        </p:nvSpPr>
        <p:spPr>
          <a:xfrm>
            <a:off x="4409722" y="5054432"/>
            <a:ext cx="1071475" cy="302930"/>
          </a:xfrm>
          <a:prstGeom prst="rect">
            <a:avLst/>
          </a:prstGeom>
          <a:solidFill>
            <a:srgbClr val="E8C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q4</a:t>
            </a:r>
          </a:p>
        </p:txBody>
      </p:sp>
      <p:sp>
        <p:nvSpPr>
          <p:cNvPr id="48" name="Rechteck 47">
            <a:extLst>
              <a:ext uri="{FF2B5EF4-FFF2-40B4-BE49-F238E27FC236}">
                <a16:creationId xmlns:a16="http://schemas.microsoft.com/office/drawing/2014/main" id="{460B362A-B4E9-4003-809E-19CAB5C07FF3}"/>
              </a:ext>
            </a:extLst>
          </p:cNvPr>
          <p:cNvSpPr/>
          <p:nvPr/>
        </p:nvSpPr>
        <p:spPr>
          <a:xfrm>
            <a:off x="2578381" y="4016629"/>
            <a:ext cx="1071475" cy="302930"/>
          </a:xfrm>
          <a:prstGeom prst="rect">
            <a:avLst/>
          </a:prstGeom>
          <a:solidFill>
            <a:srgbClr val="A0D5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p>
        </p:txBody>
      </p:sp>
      <p:sp>
        <p:nvSpPr>
          <p:cNvPr id="49" name="Rechteck 48">
            <a:extLst>
              <a:ext uri="{FF2B5EF4-FFF2-40B4-BE49-F238E27FC236}">
                <a16:creationId xmlns:a16="http://schemas.microsoft.com/office/drawing/2014/main" id="{5D2EA358-30E6-4150-BBCF-34E49FFDD7E6}"/>
              </a:ext>
            </a:extLst>
          </p:cNvPr>
          <p:cNvSpPr/>
          <p:nvPr/>
        </p:nvSpPr>
        <p:spPr>
          <a:xfrm>
            <a:off x="2578381" y="4364435"/>
            <a:ext cx="1071475" cy="302930"/>
          </a:xfrm>
          <a:prstGeom prst="rect">
            <a:avLst/>
          </a:prstGeom>
          <a:solidFill>
            <a:srgbClr val="A0D5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a:t>
            </a:r>
          </a:p>
        </p:txBody>
      </p:sp>
      <p:sp>
        <p:nvSpPr>
          <p:cNvPr id="50" name="Rechteck 49">
            <a:extLst>
              <a:ext uri="{FF2B5EF4-FFF2-40B4-BE49-F238E27FC236}">
                <a16:creationId xmlns:a16="http://schemas.microsoft.com/office/drawing/2014/main" id="{4139987D-4E29-450F-A243-3FE300D39B94}"/>
              </a:ext>
            </a:extLst>
          </p:cNvPr>
          <p:cNvSpPr/>
          <p:nvPr/>
        </p:nvSpPr>
        <p:spPr>
          <a:xfrm>
            <a:off x="2578380" y="4712241"/>
            <a:ext cx="1071475" cy="302930"/>
          </a:xfrm>
          <a:prstGeom prst="rect">
            <a:avLst/>
          </a:prstGeom>
          <a:solidFill>
            <a:srgbClr val="A0D5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v3</a:t>
            </a:r>
          </a:p>
        </p:txBody>
      </p:sp>
      <p:sp>
        <p:nvSpPr>
          <p:cNvPr id="51" name="Rechteck 50">
            <a:extLst>
              <a:ext uri="{FF2B5EF4-FFF2-40B4-BE49-F238E27FC236}">
                <a16:creationId xmlns:a16="http://schemas.microsoft.com/office/drawing/2014/main" id="{2C6DC593-8118-4CB7-BFA8-BA560CD2D44F}"/>
              </a:ext>
            </a:extLst>
          </p:cNvPr>
          <p:cNvSpPr/>
          <p:nvPr/>
        </p:nvSpPr>
        <p:spPr>
          <a:xfrm>
            <a:off x="1257533" y="4005395"/>
            <a:ext cx="1071475" cy="302930"/>
          </a:xfrm>
          <a:prstGeom prst="rect">
            <a:avLst/>
          </a:prstGeom>
          <a:solidFill>
            <a:srgbClr val="FBCA3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k1</a:t>
            </a:r>
          </a:p>
        </p:txBody>
      </p:sp>
      <p:sp>
        <p:nvSpPr>
          <p:cNvPr id="52" name="Rechteck 51">
            <a:extLst>
              <a:ext uri="{FF2B5EF4-FFF2-40B4-BE49-F238E27FC236}">
                <a16:creationId xmlns:a16="http://schemas.microsoft.com/office/drawing/2014/main" id="{2FA747C1-BEA2-4F20-BEF7-EBD36AE70873}"/>
              </a:ext>
            </a:extLst>
          </p:cNvPr>
          <p:cNvSpPr/>
          <p:nvPr/>
        </p:nvSpPr>
        <p:spPr>
          <a:xfrm>
            <a:off x="1257533" y="4353201"/>
            <a:ext cx="1071475" cy="302930"/>
          </a:xfrm>
          <a:prstGeom prst="rect">
            <a:avLst/>
          </a:prstGeom>
          <a:solidFill>
            <a:srgbClr val="FBCA3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53" name="Rechteck 52">
            <a:extLst>
              <a:ext uri="{FF2B5EF4-FFF2-40B4-BE49-F238E27FC236}">
                <a16:creationId xmlns:a16="http://schemas.microsoft.com/office/drawing/2014/main" id="{59722FBC-9D18-4DD9-ACCE-EAD714C6CEE9}"/>
              </a:ext>
            </a:extLst>
          </p:cNvPr>
          <p:cNvSpPr/>
          <p:nvPr/>
        </p:nvSpPr>
        <p:spPr>
          <a:xfrm>
            <a:off x="1257532" y="4701007"/>
            <a:ext cx="1071475" cy="302930"/>
          </a:xfrm>
          <a:prstGeom prst="rect">
            <a:avLst/>
          </a:prstGeom>
          <a:solidFill>
            <a:srgbClr val="FBCA3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k3</a:t>
            </a:r>
          </a:p>
        </p:txBody>
      </p:sp>
      <p:sp>
        <p:nvSpPr>
          <p:cNvPr id="54" name="Textfeld 53">
            <a:extLst>
              <a:ext uri="{FF2B5EF4-FFF2-40B4-BE49-F238E27FC236}">
                <a16:creationId xmlns:a16="http://schemas.microsoft.com/office/drawing/2014/main" id="{1240A59D-DD38-428A-B521-02A63C046436}"/>
              </a:ext>
            </a:extLst>
          </p:cNvPr>
          <p:cNvSpPr txBox="1"/>
          <p:nvPr/>
        </p:nvSpPr>
        <p:spPr>
          <a:xfrm>
            <a:off x="1257532" y="5542493"/>
            <a:ext cx="1071475" cy="369332"/>
          </a:xfrm>
          <a:prstGeom prst="rect">
            <a:avLst/>
          </a:prstGeom>
          <a:noFill/>
        </p:spPr>
        <p:txBody>
          <a:bodyPr wrap="square" rtlCol="0">
            <a:spAutoFit/>
          </a:bodyPr>
          <a:lstStyle/>
          <a:p>
            <a:pPr algn="ctr"/>
            <a:r>
              <a:rPr lang="en-US" b="1" dirty="0">
                <a:solidFill>
                  <a:srgbClr val="F49937"/>
                </a:solidFill>
              </a:rPr>
              <a:t>Key</a:t>
            </a:r>
          </a:p>
        </p:txBody>
      </p:sp>
      <p:sp>
        <p:nvSpPr>
          <p:cNvPr id="55" name="Textfeld 54">
            <a:extLst>
              <a:ext uri="{FF2B5EF4-FFF2-40B4-BE49-F238E27FC236}">
                <a16:creationId xmlns:a16="http://schemas.microsoft.com/office/drawing/2014/main" id="{A2898770-E19E-4D5B-94B3-99094C81BFEF}"/>
              </a:ext>
            </a:extLst>
          </p:cNvPr>
          <p:cNvSpPr txBox="1"/>
          <p:nvPr/>
        </p:nvSpPr>
        <p:spPr>
          <a:xfrm>
            <a:off x="2578380" y="5542493"/>
            <a:ext cx="1071475" cy="369332"/>
          </a:xfrm>
          <a:prstGeom prst="rect">
            <a:avLst/>
          </a:prstGeom>
          <a:noFill/>
        </p:spPr>
        <p:txBody>
          <a:bodyPr wrap="square" rtlCol="0">
            <a:spAutoFit/>
          </a:bodyPr>
          <a:lstStyle/>
          <a:p>
            <a:pPr algn="ctr"/>
            <a:r>
              <a:rPr lang="en-US" b="1" dirty="0">
                <a:solidFill>
                  <a:srgbClr val="4086CA"/>
                </a:solidFill>
              </a:rPr>
              <a:t>Value</a:t>
            </a:r>
          </a:p>
        </p:txBody>
      </p:sp>
      <p:sp>
        <p:nvSpPr>
          <p:cNvPr id="56" name="Textfeld 55">
            <a:extLst>
              <a:ext uri="{FF2B5EF4-FFF2-40B4-BE49-F238E27FC236}">
                <a16:creationId xmlns:a16="http://schemas.microsoft.com/office/drawing/2014/main" id="{EE4DFBCE-7456-4E44-BD25-EE2C64E87987}"/>
              </a:ext>
            </a:extLst>
          </p:cNvPr>
          <p:cNvSpPr txBox="1"/>
          <p:nvPr/>
        </p:nvSpPr>
        <p:spPr>
          <a:xfrm>
            <a:off x="4409721" y="5492937"/>
            <a:ext cx="1071475" cy="369332"/>
          </a:xfrm>
          <a:prstGeom prst="rect">
            <a:avLst/>
          </a:prstGeom>
          <a:noFill/>
        </p:spPr>
        <p:txBody>
          <a:bodyPr wrap="square" rtlCol="0">
            <a:spAutoFit/>
          </a:bodyPr>
          <a:lstStyle/>
          <a:p>
            <a:pPr algn="ctr"/>
            <a:r>
              <a:rPr lang="en-US" b="1" dirty="0">
                <a:solidFill>
                  <a:srgbClr val="AD55B6"/>
                </a:solidFill>
              </a:rPr>
              <a:t>Query</a:t>
            </a:r>
          </a:p>
        </p:txBody>
      </p:sp>
    </p:spTree>
    <p:extLst>
      <p:ext uri="{BB962C8B-B14F-4D97-AF65-F5344CB8AC3E}">
        <p14:creationId xmlns:p14="http://schemas.microsoft.com/office/powerpoint/2010/main" val="522835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4D009F-3896-4E44-BB51-F737082324D1}"/>
              </a:ext>
            </a:extLst>
          </p:cNvPr>
          <p:cNvSpPr>
            <a:spLocks noGrp="1"/>
          </p:cNvSpPr>
          <p:nvPr>
            <p:ph type="title"/>
          </p:nvPr>
        </p:nvSpPr>
        <p:spPr/>
        <p:txBody>
          <a:bodyPr/>
          <a:lstStyle/>
          <a:p>
            <a:r>
              <a:rPr lang="en-US" dirty="0"/>
              <a:t>Attention</a:t>
            </a:r>
          </a:p>
        </p:txBody>
      </p:sp>
      <p:sp>
        <p:nvSpPr>
          <p:cNvPr id="3" name="Inhaltsplatzhalter 2">
            <a:extLst>
              <a:ext uri="{FF2B5EF4-FFF2-40B4-BE49-F238E27FC236}">
                <a16:creationId xmlns:a16="http://schemas.microsoft.com/office/drawing/2014/main" id="{5C4C0594-8863-49F4-ABE1-0B1929B55133}"/>
              </a:ext>
            </a:extLst>
          </p:cNvPr>
          <p:cNvSpPr>
            <a:spLocks noGrp="1"/>
          </p:cNvSpPr>
          <p:nvPr>
            <p:ph sz="half" idx="1"/>
          </p:nvPr>
        </p:nvSpPr>
        <p:spPr/>
        <p:txBody>
          <a:bodyPr>
            <a:normAutofit fontScale="85000" lnSpcReduction="20000"/>
          </a:bodyPr>
          <a:lstStyle/>
          <a:p>
            <a:r>
              <a:rPr lang="en-US" dirty="0"/>
              <a:t>Attention computes a soft </a:t>
            </a:r>
            <a:r>
              <a:rPr lang="en-US" b="1" dirty="0">
                <a:solidFill>
                  <a:srgbClr val="F49937"/>
                </a:solidFill>
              </a:rPr>
              <a:t>Key</a:t>
            </a:r>
            <a:r>
              <a:rPr lang="en-US" b="1" dirty="0"/>
              <a:t> </a:t>
            </a:r>
            <a:r>
              <a:rPr lang="en-US" dirty="0"/>
              <a:t>- </a:t>
            </a:r>
            <a:r>
              <a:rPr lang="en-US" b="1" dirty="0">
                <a:solidFill>
                  <a:srgbClr val="4086CA"/>
                </a:solidFill>
              </a:rPr>
              <a:t>Value</a:t>
            </a:r>
            <a:r>
              <a:rPr lang="en-US" dirty="0"/>
              <a:t> based mapping of </a:t>
            </a:r>
            <a:r>
              <a:rPr lang="en-US" b="1" dirty="0">
                <a:solidFill>
                  <a:srgbClr val="AD55B6"/>
                </a:solidFill>
              </a:rPr>
              <a:t>Query</a:t>
            </a:r>
            <a:r>
              <a:rPr lang="en-US" dirty="0"/>
              <a:t> elements.</a:t>
            </a:r>
          </a:p>
          <a:p>
            <a:endParaRPr lang="en-US" dirty="0"/>
          </a:p>
          <a:p>
            <a:r>
              <a:rPr lang="en-US" dirty="0"/>
              <a:t>Each </a:t>
            </a:r>
            <a:r>
              <a:rPr lang="en-US" b="1" dirty="0">
                <a:solidFill>
                  <a:srgbClr val="F49937"/>
                </a:solidFill>
              </a:rPr>
              <a:t>Key</a:t>
            </a:r>
            <a:r>
              <a:rPr lang="en-US" dirty="0"/>
              <a:t> </a:t>
            </a:r>
            <a:r>
              <a:rPr lang="en-US" b="1" dirty="0"/>
              <a:t>k</a:t>
            </a:r>
            <a:r>
              <a:rPr lang="en-US" b="1" baseline="-25000" dirty="0"/>
              <a:t>i</a:t>
            </a:r>
            <a:r>
              <a:rPr lang="en-US" dirty="0"/>
              <a:t> corresponds to </a:t>
            </a:r>
            <a:r>
              <a:rPr lang="en-US" b="1" dirty="0">
                <a:solidFill>
                  <a:srgbClr val="4086CA"/>
                </a:solidFill>
              </a:rPr>
              <a:t>Value</a:t>
            </a:r>
            <a:r>
              <a:rPr lang="en-US" b="1" dirty="0"/>
              <a:t> v</a:t>
            </a:r>
            <a:r>
              <a:rPr lang="en-US" b="1" baseline="-25000" dirty="0"/>
              <a:t>i</a:t>
            </a:r>
            <a:r>
              <a:rPr lang="en-US" dirty="0"/>
              <a:t>, as in a lookup-table / dictionary</a:t>
            </a:r>
            <a:br>
              <a:rPr lang="en-US" dirty="0"/>
            </a:br>
            <a:endParaRPr lang="en-US" dirty="0"/>
          </a:p>
          <a:p>
            <a:r>
              <a:rPr lang="en-US" dirty="0"/>
              <a:t>Attention is like a memory read op:</a:t>
            </a:r>
            <a:br>
              <a:rPr lang="en-US" dirty="0"/>
            </a:br>
            <a:r>
              <a:rPr lang="en-US" dirty="0"/>
              <a:t>Mem content: 	</a:t>
            </a:r>
            <a:r>
              <a:rPr lang="en-US" b="1" dirty="0">
                <a:solidFill>
                  <a:srgbClr val="4086CA"/>
                </a:solidFill>
              </a:rPr>
              <a:t>Value</a:t>
            </a:r>
            <a:br>
              <a:rPr lang="en-US" b="1" dirty="0"/>
            </a:br>
            <a:r>
              <a:rPr lang="en-US" dirty="0"/>
              <a:t>Mem addresses: 	</a:t>
            </a:r>
            <a:r>
              <a:rPr lang="en-US" b="1" dirty="0">
                <a:solidFill>
                  <a:srgbClr val="F49937"/>
                </a:solidFill>
              </a:rPr>
              <a:t>Keys</a:t>
            </a:r>
            <a:br>
              <a:rPr lang="en-US" b="1" dirty="0"/>
            </a:br>
            <a:r>
              <a:rPr lang="en-US" dirty="0"/>
              <a:t>Read addresses: 	</a:t>
            </a:r>
            <a:r>
              <a:rPr lang="en-US" b="1" dirty="0">
                <a:solidFill>
                  <a:srgbClr val="AD55B6"/>
                </a:solidFill>
              </a:rPr>
              <a:t>Query</a:t>
            </a:r>
          </a:p>
          <a:p>
            <a:endParaRPr lang="en-US" b="1" dirty="0">
              <a:solidFill>
                <a:srgbClr val="AD55B6"/>
              </a:solidFill>
            </a:endParaRPr>
          </a:p>
          <a:p>
            <a:pPr marL="0" indent="0">
              <a:buNone/>
            </a:pPr>
            <a:r>
              <a:rPr lang="en-US" b="1" dirty="0">
                <a:solidFill>
                  <a:schemeClr val="accent6">
                    <a:lumMod val="75000"/>
                  </a:schemeClr>
                </a:solidFill>
              </a:rPr>
              <a:t>-&gt; Transformer uses a soft, differentiable Attention mechanism!</a:t>
            </a:r>
          </a:p>
          <a:p>
            <a:endParaRPr lang="en-US" dirty="0"/>
          </a:p>
          <a:p>
            <a:pPr marL="0" indent="0">
              <a:buNone/>
            </a:pPr>
            <a:endParaRPr lang="en-US" dirty="0"/>
          </a:p>
        </p:txBody>
      </p:sp>
      <p:sp>
        <p:nvSpPr>
          <p:cNvPr id="5" name="Rechteck 4">
            <a:extLst>
              <a:ext uri="{FF2B5EF4-FFF2-40B4-BE49-F238E27FC236}">
                <a16:creationId xmlns:a16="http://schemas.microsoft.com/office/drawing/2014/main" id="{D2C536BE-0A89-4530-A304-8DBEC8D4AC9E}"/>
              </a:ext>
            </a:extLst>
          </p:cNvPr>
          <p:cNvSpPr/>
          <p:nvPr/>
        </p:nvSpPr>
        <p:spPr>
          <a:xfrm>
            <a:off x="9908396" y="1230471"/>
            <a:ext cx="1071475" cy="302930"/>
          </a:xfrm>
          <a:prstGeom prst="rect">
            <a:avLst/>
          </a:prstGeom>
          <a:solidFill>
            <a:srgbClr val="E8C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q1</a:t>
            </a:r>
          </a:p>
        </p:txBody>
      </p:sp>
      <p:sp>
        <p:nvSpPr>
          <p:cNvPr id="6" name="Rechteck 5">
            <a:extLst>
              <a:ext uri="{FF2B5EF4-FFF2-40B4-BE49-F238E27FC236}">
                <a16:creationId xmlns:a16="http://schemas.microsoft.com/office/drawing/2014/main" id="{C8C469AF-64B1-49ED-9BA6-A3F968289A7F}"/>
              </a:ext>
            </a:extLst>
          </p:cNvPr>
          <p:cNvSpPr/>
          <p:nvPr/>
        </p:nvSpPr>
        <p:spPr>
          <a:xfrm>
            <a:off x="9908396" y="1578277"/>
            <a:ext cx="1071475" cy="302930"/>
          </a:xfrm>
          <a:prstGeom prst="rect">
            <a:avLst/>
          </a:prstGeom>
          <a:solidFill>
            <a:srgbClr val="E8C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q2</a:t>
            </a:r>
          </a:p>
        </p:txBody>
      </p:sp>
      <p:sp>
        <p:nvSpPr>
          <p:cNvPr id="7" name="Rechteck 6">
            <a:extLst>
              <a:ext uri="{FF2B5EF4-FFF2-40B4-BE49-F238E27FC236}">
                <a16:creationId xmlns:a16="http://schemas.microsoft.com/office/drawing/2014/main" id="{8D16B751-F5F0-43D0-8AE5-31B4C95A7B80}"/>
              </a:ext>
            </a:extLst>
          </p:cNvPr>
          <p:cNvSpPr/>
          <p:nvPr/>
        </p:nvSpPr>
        <p:spPr>
          <a:xfrm>
            <a:off x="9908395" y="1926083"/>
            <a:ext cx="1071475" cy="302930"/>
          </a:xfrm>
          <a:prstGeom prst="rect">
            <a:avLst/>
          </a:prstGeom>
          <a:solidFill>
            <a:srgbClr val="E8C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q3</a:t>
            </a:r>
          </a:p>
        </p:txBody>
      </p:sp>
      <p:sp>
        <p:nvSpPr>
          <p:cNvPr id="8" name="Rechteck 7">
            <a:extLst>
              <a:ext uri="{FF2B5EF4-FFF2-40B4-BE49-F238E27FC236}">
                <a16:creationId xmlns:a16="http://schemas.microsoft.com/office/drawing/2014/main" id="{2D543125-7BB3-4274-A30B-AA81D1D3DA5B}"/>
              </a:ext>
            </a:extLst>
          </p:cNvPr>
          <p:cNvSpPr/>
          <p:nvPr/>
        </p:nvSpPr>
        <p:spPr>
          <a:xfrm>
            <a:off x="9908395" y="2268274"/>
            <a:ext cx="1071475" cy="302930"/>
          </a:xfrm>
          <a:prstGeom prst="rect">
            <a:avLst/>
          </a:prstGeom>
          <a:solidFill>
            <a:srgbClr val="E8C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q4</a:t>
            </a:r>
          </a:p>
        </p:txBody>
      </p:sp>
      <p:sp>
        <p:nvSpPr>
          <p:cNvPr id="9" name="Rechteck 8">
            <a:extLst>
              <a:ext uri="{FF2B5EF4-FFF2-40B4-BE49-F238E27FC236}">
                <a16:creationId xmlns:a16="http://schemas.microsoft.com/office/drawing/2014/main" id="{FE0876D5-27CD-439F-AF45-3B9FE426A25B}"/>
              </a:ext>
            </a:extLst>
          </p:cNvPr>
          <p:cNvSpPr/>
          <p:nvPr/>
        </p:nvSpPr>
        <p:spPr>
          <a:xfrm>
            <a:off x="8077054" y="1230471"/>
            <a:ext cx="1071475" cy="302930"/>
          </a:xfrm>
          <a:prstGeom prst="rect">
            <a:avLst/>
          </a:prstGeom>
          <a:solidFill>
            <a:srgbClr val="A0D5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p>
        </p:txBody>
      </p:sp>
      <p:sp>
        <p:nvSpPr>
          <p:cNvPr id="10" name="Rechteck 9">
            <a:extLst>
              <a:ext uri="{FF2B5EF4-FFF2-40B4-BE49-F238E27FC236}">
                <a16:creationId xmlns:a16="http://schemas.microsoft.com/office/drawing/2014/main" id="{E40ADBF2-DC93-417A-8D0A-EDB06C8BF582}"/>
              </a:ext>
            </a:extLst>
          </p:cNvPr>
          <p:cNvSpPr/>
          <p:nvPr/>
        </p:nvSpPr>
        <p:spPr>
          <a:xfrm>
            <a:off x="8077054" y="1578277"/>
            <a:ext cx="1071475" cy="302930"/>
          </a:xfrm>
          <a:prstGeom prst="rect">
            <a:avLst/>
          </a:prstGeom>
          <a:solidFill>
            <a:srgbClr val="A0D5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a:t>
            </a:r>
          </a:p>
        </p:txBody>
      </p:sp>
      <p:sp>
        <p:nvSpPr>
          <p:cNvPr id="11" name="Rechteck 10">
            <a:extLst>
              <a:ext uri="{FF2B5EF4-FFF2-40B4-BE49-F238E27FC236}">
                <a16:creationId xmlns:a16="http://schemas.microsoft.com/office/drawing/2014/main" id="{D1074CB3-497D-44B4-8EA4-550540AD2BAB}"/>
              </a:ext>
            </a:extLst>
          </p:cNvPr>
          <p:cNvSpPr/>
          <p:nvPr/>
        </p:nvSpPr>
        <p:spPr>
          <a:xfrm>
            <a:off x="8077053" y="1926083"/>
            <a:ext cx="1071475" cy="302930"/>
          </a:xfrm>
          <a:prstGeom prst="rect">
            <a:avLst/>
          </a:prstGeom>
          <a:solidFill>
            <a:srgbClr val="A0D5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v3</a:t>
            </a:r>
          </a:p>
        </p:txBody>
      </p:sp>
      <p:sp>
        <p:nvSpPr>
          <p:cNvPr id="12" name="Rechteck 11">
            <a:extLst>
              <a:ext uri="{FF2B5EF4-FFF2-40B4-BE49-F238E27FC236}">
                <a16:creationId xmlns:a16="http://schemas.microsoft.com/office/drawing/2014/main" id="{16576EEE-C215-4655-970E-590F43EC3541}"/>
              </a:ext>
            </a:extLst>
          </p:cNvPr>
          <p:cNvSpPr/>
          <p:nvPr/>
        </p:nvSpPr>
        <p:spPr>
          <a:xfrm>
            <a:off x="6756206" y="1219237"/>
            <a:ext cx="1071475" cy="302930"/>
          </a:xfrm>
          <a:prstGeom prst="rect">
            <a:avLst/>
          </a:prstGeom>
          <a:solidFill>
            <a:srgbClr val="FBCA3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k1</a:t>
            </a:r>
          </a:p>
        </p:txBody>
      </p:sp>
      <p:sp>
        <p:nvSpPr>
          <p:cNvPr id="13" name="Rechteck 12">
            <a:extLst>
              <a:ext uri="{FF2B5EF4-FFF2-40B4-BE49-F238E27FC236}">
                <a16:creationId xmlns:a16="http://schemas.microsoft.com/office/drawing/2014/main" id="{6B75462C-33C7-4CC8-959B-0C1C3D2DE439}"/>
              </a:ext>
            </a:extLst>
          </p:cNvPr>
          <p:cNvSpPr/>
          <p:nvPr/>
        </p:nvSpPr>
        <p:spPr>
          <a:xfrm>
            <a:off x="6756206" y="1567043"/>
            <a:ext cx="1071475" cy="302930"/>
          </a:xfrm>
          <a:prstGeom prst="rect">
            <a:avLst/>
          </a:prstGeom>
          <a:solidFill>
            <a:srgbClr val="FBCA3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14" name="Rechteck 13">
            <a:extLst>
              <a:ext uri="{FF2B5EF4-FFF2-40B4-BE49-F238E27FC236}">
                <a16:creationId xmlns:a16="http://schemas.microsoft.com/office/drawing/2014/main" id="{8A9F47FC-17B9-4BE1-B5D6-38E493375D34}"/>
              </a:ext>
            </a:extLst>
          </p:cNvPr>
          <p:cNvSpPr/>
          <p:nvPr/>
        </p:nvSpPr>
        <p:spPr>
          <a:xfrm>
            <a:off x="6756205" y="1914849"/>
            <a:ext cx="1071475" cy="302930"/>
          </a:xfrm>
          <a:prstGeom prst="rect">
            <a:avLst/>
          </a:prstGeom>
          <a:solidFill>
            <a:srgbClr val="FBCA3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k3</a:t>
            </a:r>
          </a:p>
        </p:txBody>
      </p:sp>
      <p:sp>
        <p:nvSpPr>
          <p:cNvPr id="15" name="Textfeld 14">
            <a:extLst>
              <a:ext uri="{FF2B5EF4-FFF2-40B4-BE49-F238E27FC236}">
                <a16:creationId xmlns:a16="http://schemas.microsoft.com/office/drawing/2014/main" id="{A5324555-5377-4A33-9E55-BE3900A2113C}"/>
              </a:ext>
            </a:extLst>
          </p:cNvPr>
          <p:cNvSpPr txBox="1"/>
          <p:nvPr/>
        </p:nvSpPr>
        <p:spPr>
          <a:xfrm>
            <a:off x="6756205" y="2756335"/>
            <a:ext cx="1071475" cy="369332"/>
          </a:xfrm>
          <a:prstGeom prst="rect">
            <a:avLst/>
          </a:prstGeom>
          <a:noFill/>
        </p:spPr>
        <p:txBody>
          <a:bodyPr wrap="square" rtlCol="0">
            <a:spAutoFit/>
          </a:bodyPr>
          <a:lstStyle/>
          <a:p>
            <a:pPr algn="ctr"/>
            <a:r>
              <a:rPr lang="en-US" b="1" dirty="0">
                <a:solidFill>
                  <a:srgbClr val="F49937"/>
                </a:solidFill>
              </a:rPr>
              <a:t>Key</a:t>
            </a:r>
          </a:p>
        </p:txBody>
      </p:sp>
      <p:sp>
        <p:nvSpPr>
          <p:cNvPr id="16" name="Textfeld 15">
            <a:extLst>
              <a:ext uri="{FF2B5EF4-FFF2-40B4-BE49-F238E27FC236}">
                <a16:creationId xmlns:a16="http://schemas.microsoft.com/office/drawing/2014/main" id="{8B941D75-A6D6-4D55-B5C6-DD4D0100346E}"/>
              </a:ext>
            </a:extLst>
          </p:cNvPr>
          <p:cNvSpPr txBox="1"/>
          <p:nvPr/>
        </p:nvSpPr>
        <p:spPr>
          <a:xfrm>
            <a:off x="8077053" y="2756335"/>
            <a:ext cx="1071475" cy="369332"/>
          </a:xfrm>
          <a:prstGeom prst="rect">
            <a:avLst/>
          </a:prstGeom>
          <a:noFill/>
        </p:spPr>
        <p:txBody>
          <a:bodyPr wrap="square" rtlCol="0">
            <a:spAutoFit/>
          </a:bodyPr>
          <a:lstStyle/>
          <a:p>
            <a:pPr algn="ctr"/>
            <a:r>
              <a:rPr lang="en-US" b="1" dirty="0">
                <a:solidFill>
                  <a:srgbClr val="4086CA"/>
                </a:solidFill>
              </a:rPr>
              <a:t>Value</a:t>
            </a:r>
          </a:p>
        </p:txBody>
      </p:sp>
      <p:sp>
        <p:nvSpPr>
          <p:cNvPr id="17" name="Textfeld 16">
            <a:extLst>
              <a:ext uri="{FF2B5EF4-FFF2-40B4-BE49-F238E27FC236}">
                <a16:creationId xmlns:a16="http://schemas.microsoft.com/office/drawing/2014/main" id="{8651A036-B4EB-497F-8FE6-F2198A74056A}"/>
              </a:ext>
            </a:extLst>
          </p:cNvPr>
          <p:cNvSpPr txBox="1"/>
          <p:nvPr/>
        </p:nvSpPr>
        <p:spPr>
          <a:xfrm>
            <a:off x="9908394" y="2706779"/>
            <a:ext cx="1071475" cy="369332"/>
          </a:xfrm>
          <a:prstGeom prst="rect">
            <a:avLst/>
          </a:prstGeom>
          <a:noFill/>
        </p:spPr>
        <p:txBody>
          <a:bodyPr wrap="square" rtlCol="0">
            <a:spAutoFit/>
          </a:bodyPr>
          <a:lstStyle/>
          <a:p>
            <a:pPr algn="ctr"/>
            <a:r>
              <a:rPr lang="en-US" b="1" dirty="0">
                <a:solidFill>
                  <a:srgbClr val="AD55B6"/>
                </a:solidFill>
              </a:rPr>
              <a:t>Query</a:t>
            </a:r>
          </a:p>
        </p:txBody>
      </p:sp>
      <p:pic>
        <p:nvPicPr>
          <p:cNvPr id="18" name="Inhaltsplatzhalter 4">
            <a:extLst>
              <a:ext uri="{FF2B5EF4-FFF2-40B4-BE49-F238E27FC236}">
                <a16:creationId xmlns:a16="http://schemas.microsoft.com/office/drawing/2014/main" id="{4A341EEF-C773-4AAD-9B31-4B6EF87D0C5F}"/>
              </a:ext>
            </a:extLst>
          </p:cNvPr>
          <p:cNvPicPr>
            <a:picLocks noChangeAspect="1"/>
          </p:cNvPicPr>
          <p:nvPr/>
        </p:nvPicPr>
        <p:blipFill>
          <a:blip r:embed="rId4">
            <a:lum/>
            <a:alphaModFix/>
          </a:blip>
          <a:srcRect/>
          <a:stretch>
            <a:fillRect/>
          </a:stretch>
        </p:blipFill>
        <p:spPr>
          <a:xfrm>
            <a:off x="6172200" y="3373149"/>
            <a:ext cx="5744766" cy="3119726"/>
          </a:xfrm>
          <a:prstGeom prst="rect">
            <a:avLst/>
          </a:prstGeom>
          <a:noFill/>
          <a:ln>
            <a:noFill/>
          </a:ln>
        </p:spPr>
      </p:pic>
      <p:pic>
        <p:nvPicPr>
          <p:cNvPr id="19" name="Grafik 18">
            <a:extLst>
              <a:ext uri="{FF2B5EF4-FFF2-40B4-BE49-F238E27FC236}">
                <a16:creationId xmlns:a16="http://schemas.microsoft.com/office/drawing/2014/main" id="{F10790B4-FD1B-4E72-AFE6-7A95BE44FB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429000"/>
            <a:ext cx="5744766" cy="3063875"/>
          </a:xfrm>
          <a:prstGeom prst="rect">
            <a:avLst/>
          </a:prstGeom>
        </p:spPr>
      </p:pic>
    </p:spTree>
    <p:custDataLst>
      <p:tags r:id="rId1"/>
    </p:custDataLst>
    <p:extLst>
      <p:ext uri="{BB962C8B-B14F-4D97-AF65-F5344CB8AC3E}">
        <p14:creationId xmlns:p14="http://schemas.microsoft.com/office/powerpoint/2010/main" val="426789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379600-4128-4FC8-AC3E-BC79BBCFB397}"/>
              </a:ext>
            </a:extLst>
          </p:cNvPr>
          <p:cNvSpPr>
            <a:spLocks noGrp="1"/>
          </p:cNvSpPr>
          <p:nvPr>
            <p:ph type="title"/>
          </p:nvPr>
        </p:nvSpPr>
        <p:spPr/>
        <p:txBody>
          <a:bodyPr/>
          <a:lstStyle/>
          <a:p>
            <a:r>
              <a:rPr lang="en-US" dirty="0"/>
              <a:t>Scaled Dot Product Attention</a:t>
            </a:r>
          </a:p>
        </p:txBody>
      </p:sp>
      <p:sp>
        <p:nvSpPr>
          <p:cNvPr id="3" name="Inhaltsplatzhalter 2">
            <a:extLst>
              <a:ext uri="{FF2B5EF4-FFF2-40B4-BE49-F238E27FC236}">
                <a16:creationId xmlns:a16="http://schemas.microsoft.com/office/drawing/2014/main" id="{42AC36C9-E5C3-4981-9693-CCE773FC9279}"/>
              </a:ext>
            </a:extLst>
          </p:cNvPr>
          <p:cNvSpPr>
            <a:spLocks noGrp="1"/>
          </p:cNvSpPr>
          <p:nvPr>
            <p:ph sz="half" idx="1"/>
          </p:nvPr>
        </p:nvSpPr>
        <p:spPr>
          <a:xfrm>
            <a:off x="838200" y="1825625"/>
            <a:ext cx="5181600" cy="4839062"/>
          </a:xfrm>
        </p:spPr>
        <p:txBody>
          <a:bodyPr>
            <a:normAutofit/>
          </a:bodyPr>
          <a:lstStyle/>
          <a:p>
            <a:pPr marL="514350" indent="-514350">
              <a:buFont typeface="+mj-lt"/>
              <a:buAutoNum type="arabicPeriod"/>
            </a:pPr>
            <a:r>
              <a:rPr lang="en-US" dirty="0"/>
              <a:t>The similarity of each </a:t>
            </a:r>
            <a:r>
              <a:rPr lang="en-US" b="1" dirty="0">
                <a:solidFill>
                  <a:srgbClr val="AD55B6"/>
                </a:solidFill>
              </a:rPr>
              <a:t>Query</a:t>
            </a:r>
            <a:r>
              <a:rPr lang="en-US" dirty="0"/>
              <a:t> vector to all </a:t>
            </a:r>
            <a:r>
              <a:rPr lang="en-US" b="1" dirty="0">
                <a:solidFill>
                  <a:srgbClr val="F49937"/>
                </a:solidFill>
              </a:rPr>
              <a:t>Key </a:t>
            </a:r>
            <a:r>
              <a:rPr lang="en-US" dirty="0"/>
              <a:t>vectors is measured via dot-product.</a:t>
            </a:r>
            <a:endParaRPr lang="en-US" b="1" dirty="0">
              <a:solidFill>
                <a:srgbClr val="F49937"/>
              </a:solidFill>
            </a:endParaRPr>
          </a:p>
          <a:p>
            <a:pPr marL="514350" indent="-514350">
              <a:buFont typeface="+mj-lt"/>
              <a:buAutoNum type="arabicPeriod"/>
            </a:pPr>
            <a:r>
              <a:rPr lang="en-US" dirty="0"/>
              <a:t>These similarity-scores are passed through softmax to determine the contribution of each </a:t>
            </a:r>
            <a:r>
              <a:rPr lang="en-US" b="1" dirty="0">
                <a:solidFill>
                  <a:srgbClr val="4086CA"/>
                </a:solidFill>
              </a:rPr>
              <a:t>Value</a:t>
            </a:r>
            <a:r>
              <a:rPr lang="en-US" dirty="0"/>
              <a:t> element to the output.</a:t>
            </a:r>
          </a:p>
          <a:p>
            <a:pPr marL="514350" indent="-514350">
              <a:buFont typeface="+mj-lt"/>
              <a:buAutoNum type="arabicPeriod"/>
            </a:pPr>
            <a:r>
              <a:rPr lang="en-US" dirty="0"/>
              <a:t>A weighted average of </a:t>
            </a:r>
            <a:r>
              <a:rPr lang="en-US" b="1" dirty="0">
                <a:solidFill>
                  <a:srgbClr val="4086CA"/>
                </a:solidFill>
              </a:rPr>
              <a:t>Value</a:t>
            </a:r>
            <a:r>
              <a:rPr lang="en-US" dirty="0"/>
              <a:t> rows is computed based on the softmax output.</a:t>
            </a:r>
            <a:endParaRPr lang="en-US" dirty="0">
              <a:solidFill>
                <a:srgbClr val="4086CA"/>
              </a:solidFill>
            </a:endParaRPr>
          </a:p>
        </p:txBody>
      </p:sp>
      <p:sp>
        <p:nvSpPr>
          <p:cNvPr id="26" name="Rechteck 25">
            <a:extLst>
              <a:ext uri="{FF2B5EF4-FFF2-40B4-BE49-F238E27FC236}">
                <a16:creationId xmlns:a16="http://schemas.microsoft.com/office/drawing/2014/main" id="{18578A7F-05F8-4375-873E-44D8F34580B6}"/>
              </a:ext>
            </a:extLst>
          </p:cNvPr>
          <p:cNvSpPr/>
          <p:nvPr/>
        </p:nvSpPr>
        <p:spPr>
          <a:xfrm>
            <a:off x="9908396" y="1629304"/>
            <a:ext cx="1071475" cy="302930"/>
          </a:xfrm>
          <a:prstGeom prst="rect">
            <a:avLst/>
          </a:prstGeom>
          <a:solidFill>
            <a:srgbClr val="E8C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q1</a:t>
            </a:r>
          </a:p>
        </p:txBody>
      </p:sp>
      <p:sp>
        <p:nvSpPr>
          <p:cNvPr id="27" name="Rechteck 26">
            <a:extLst>
              <a:ext uri="{FF2B5EF4-FFF2-40B4-BE49-F238E27FC236}">
                <a16:creationId xmlns:a16="http://schemas.microsoft.com/office/drawing/2014/main" id="{486B2BE5-CAB6-447F-8C78-A67BF422C8DC}"/>
              </a:ext>
            </a:extLst>
          </p:cNvPr>
          <p:cNvSpPr/>
          <p:nvPr/>
        </p:nvSpPr>
        <p:spPr>
          <a:xfrm>
            <a:off x="9908396" y="1977110"/>
            <a:ext cx="1071475" cy="302930"/>
          </a:xfrm>
          <a:prstGeom prst="rect">
            <a:avLst/>
          </a:prstGeom>
          <a:solidFill>
            <a:srgbClr val="E8C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q2</a:t>
            </a:r>
          </a:p>
        </p:txBody>
      </p:sp>
      <p:sp>
        <p:nvSpPr>
          <p:cNvPr id="28" name="Rechteck 27">
            <a:extLst>
              <a:ext uri="{FF2B5EF4-FFF2-40B4-BE49-F238E27FC236}">
                <a16:creationId xmlns:a16="http://schemas.microsoft.com/office/drawing/2014/main" id="{7C7D5741-8310-4C9A-8787-C7689BFB2E56}"/>
              </a:ext>
            </a:extLst>
          </p:cNvPr>
          <p:cNvSpPr/>
          <p:nvPr/>
        </p:nvSpPr>
        <p:spPr>
          <a:xfrm>
            <a:off x="9908395" y="2324916"/>
            <a:ext cx="1071475" cy="302930"/>
          </a:xfrm>
          <a:prstGeom prst="rect">
            <a:avLst/>
          </a:prstGeom>
          <a:solidFill>
            <a:srgbClr val="E8C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q3</a:t>
            </a:r>
          </a:p>
        </p:txBody>
      </p:sp>
      <p:sp>
        <p:nvSpPr>
          <p:cNvPr id="29" name="Rechteck 28">
            <a:extLst>
              <a:ext uri="{FF2B5EF4-FFF2-40B4-BE49-F238E27FC236}">
                <a16:creationId xmlns:a16="http://schemas.microsoft.com/office/drawing/2014/main" id="{50373629-0D3A-4216-B8C5-66CB35AE75B4}"/>
              </a:ext>
            </a:extLst>
          </p:cNvPr>
          <p:cNvSpPr/>
          <p:nvPr/>
        </p:nvSpPr>
        <p:spPr>
          <a:xfrm>
            <a:off x="9908395" y="2667107"/>
            <a:ext cx="1071475" cy="302930"/>
          </a:xfrm>
          <a:prstGeom prst="rect">
            <a:avLst/>
          </a:prstGeom>
          <a:solidFill>
            <a:srgbClr val="E8CC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q4</a:t>
            </a:r>
          </a:p>
        </p:txBody>
      </p:sp>
      <p:sp>
        <p:nvSpPr>
          <p:cNvPr id="34" name="Rechteck 33">
            <a:extLst>
              <a:ext uri="{FF2B5EF4-FFF2-40B4-BE49-F238E27FC236}">
                <a16:creationId xmlns:a16="http://schemas.microsoft.com/office/drawing/2014/main" id="{9A6ED986-9B7C-45C8-B555-1D9084E11E5F}"/>
              </a:ext>
            </a:extLst>
          </p:cNvPr>
          <p:cNvSpPr/>
          <p:nvPr/>
        </p:nvSpPr>
        <p:spPr>
          <a:xfrm>
            <a:off x="8077054" y="1629304"/>
            <a:ext cx="1071475" cy="302930"/>
          </a:xfrm>
          <a:prstGeom prst="rect">
            <a:avLst/>
          </a:prstGeom>
          <a:solidFill>
            <a:srgbClr val="A0D5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p>
        </p:txBody>
      </p:sp>
      <p:sp>
        <p:nvSpPr>
          <p:cNvPr id="35" name="Rechteck 34">
            <a:extLst>
              <a:ext uri="{FF2B5EF4-FFF2-40B4-BE49-F238E27FC236}">
                <a16:creationId xmlns:a16="http://schemas.microsoft.com/office/drawing/2014/main" id="{EAD4CC63-46CA-403E-8668-A06B89B62B3D}"/>
              </a:ext>
            </a:extLst>
          </p:cNvPr>
          <p:cNvSpPr/>
          <p:nvPr/>
        </p:nvSpPr>
        <p:spPr>
          <a:xfrm>
            <a:off x="8077054" y="1977110"/>
            <a:ext cx="1071475" cy="302930"/>
          </a:xfrm>
          <a:prstGeom prst="rect">
            <a:avLst/>
          </a:prstGeom>
          <a:solidFill>
            <a:srgbClr val="A0D5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a:t>
            </a:r>
          </a:p>
        </p:txBody>
      </p:sp>
      <p:sp>
        <p:nvSpPr>
          <p:cNvPr id="36" name="Rechteck 35">
            <a:extLst>
              <a:ext uri="{FF2B5EF4-FFF2-40B4-BE49-F238E27FC236}">
                <a16:creationId xmlns:a16="http://schemas.microsoft.com/office/drawing/2014/main" id="{120B9348-29F2-405A-B308-5252B983C0E1}"/>
              </a:ext>
            </a:extLst>
          </p:cNvPr>
          <p:cNvSpPr/>
          <p:nvPr/>
        </p:nvSpPr>
        <p:spPr>
          <a:xfrm>
            <a:off x="8077053" y="2324916"/>
            <a:ext cx="1071475" cy="302930"/>
          </a:xfrm>
          <a:prstGeom prst="rect">
            <a:avLst/>
          </a:prstGeom>
          <a:solidFill>
            <a:srgbClr val="A0D5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v3</a:t>
            </a:r>
          </a:p>
        </p:txBody>
      </p:sp>
      <p:sp>
        <p:nvSpPr>
          <p:cNvPr id="38" name="Rechteck 37">
            <a:extLst>
              <a:ext uri="{FF2B5EF4-FFF2-40B4-BE49-F238E27FC236}">
                <a16:creationId xmlns:a16="http://schemas.microsoft.com/office/drawing/2014/main" id="{395C79E3-5B60-4AF4-BEF3-4AAD55FF71D9}"/>
              </a:ext>
            </a:extLst>
          </p:cNvPr>
          <p:cNvSpPr/>
          <p:nvPr/>
        </p:nvSpPr>
        <p:spPr>
          <a:xfrm>
            <a:off x="6756206" y="1618070"/>
            <a:ext cx="1071475" cy="302930"/>
          </a:xfrm>
          <a:prstGeom prst="rect">
            <a:avLst/>
          </a:prstGeom>
          <a:solidFill>
            <a:srgbClr val="FBCA3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k1</a:t>
            </a:r>
          </a:p>
        </p:txBody>
      </p:sp>
      <p:sp>
        <p:nvSpPr>
          <p:cNvPr id="39" name="Rechteck 38">
            <a:extLst>
              <a:ext uri="{FF2B5EF4-FFF2-40B4-BE49-F238E27FC236}">
                <a16:creationId xmlns:a16="http://schemas.microsoft.com/office/drawing/2014/main" id="{61CD6D3D-CBCB-4768-A066-ADC0AD892F27}"/>
              </a:ext>
            </a:extLst>
          </p:cNvPr>
          <p:cNvSpPr/>
          <p:nvPr/>
        </p:nvSpPr>
        <p:spPr>
          <a:xfrm>
            <a:off x="6756206" y="1965876"/>
            <a:ext cx="1071475" cy="302930"/>
          </a:xfrm>
          <a:prstGeom prst="rect">
            <a:avLst/>
          </a:prstGeom>
          <a:solidFill>
            <a:srgbClr val="FBCA3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40" name="Rechteck 39">
            <a:extLst>
              <a:ext uri="{FF2B5EF4-FFF2-40B4-BE49-F238E27FC236}">
                <a16:creationId xmlns:a16="http://schemas.microsoft.com/office/drawing/2014/main" id="{500A53AE-232A-43CE-A8FA-DF081BEB3DCF}"/>
              </a:ext>
            </a:extLst>
          </p:cNvPr>
          <p:cNvSpPr/>
          <p:nvPr/>
        </p:nvSpPr>
        <p:spPr>
          <a:xfrm>
            <a:off x="6756205" y="2313682"/>
            <a:ext cx="1071475" cy="302930"/>
          </a:xfrm>
          <a:prstGeom prst="rect">
            <a:avLst/>
          </a:prstGeom>
          <a:solidFill>
            <a:srgbClr val="FBCA3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k3</a:t>
            </a:r>
          </a:p>
        </p:txBody>
      </p:sp>
      <p:sp>
        <p:nvSpPr>
          <p:cNvPr id="41" name="Textfeld 40">
            <a:extLst>
              <a:ext uri="{FF2B5EF4-FFF2-40B4-BE49-F238E27FC236}">
                <a16:creationId xmlns:a16="http://schemas.microsoft.com/office/drawing/2014/main" id="{4523786A-FA2C-4E74-98C9-B028C2A2DB45}"/>
              </a:ext>
            </a:extLst>
          </p:cNvPr>
          <p:cNvSpPr txBox="1"/>
          <p:nvPr/>
        </p:nvSpPr>
        <p:spPr>
          <a:xfrm>
            <a:off x="6756205" y="3087928"/>
            <a:ext cx="1071475" cy="369332"/>
          </a:xfrm>
          <a:prstGeom prst="rect">
            <a:avLst/>
          </a:prstGeom>
          <a:noFill/>
        </p:spPr>
        <p:txBody>
          <a:bodyPr wrap="square" rtlCol="0">
            <a:spAutoFit/>
          </a:bodyPr>
          <a:lstStyle/>
          <a:p>
            <a:pPr algn="ctr"/>
            <a:r>
              <a:rPr lang="en-US" b="1" dirty="0">
                <a:solidFill>
                  <a:srgbClr val="F49937"/>
                </a:solidFill>
              </a:rPr>
              <a:t>Key</a:t>
            </a:r>
          </a:p>
        </p:txBody>
      </p:sp>
      <p:sp>
        <p:nvSpPr>
          <p:cNvPr id="42" name="Textfeld 41">
            <a:extLst>
              <a:ext uri="{FF2B5EF4-FFF2-40B4-BE49-F238E27FC236}">
                <a16:creationId xmlns:a16="http://schemas.microsoft.com/office/drawing/2014/main" id="{B53525C7-B2E2-4FF3-B66E-C1E176E43D91}"/>
              </a:ext>
            </a:extLst>
          </p:cNvPr>
          <p:cNvSpPr txBox="1"/>
          <p:nvPr/>
        </p:nvSpPr>
        <p:spPr>
          <a:xfrm>
            <a:off x="8077053" y="3087928"/>
            <a:ext cx="1071475" cy="369332"/>
          </a:xfrm>
          <a:prstGeom prst="rect">
            <a:avLst/>
          </a:prstGeom>
          <a:noFill/>
        </p:spPr>
        <p:txBody>
          <a:bodyPr wrap="square" rtlCol="0">
            <a:spAutoFit/>
          </a:bodyPr>
          <a:lstStyle/>
          <a:p>
            <a:pPr algn="ctr"/>
            <a:r>
              <a:rPr lang="en-US" b="1" dirty="0">
                <a:solidFill>
                  <a:srgbClr val="4086CA"/>
                </a:solidFill>
              </a:rPr>
              <a:t>Value</a:t>
            </a:r>
          </a:p>
        </p:txBody>
      </p:sp>
      <p:sp>
        <p:nvSpPr>
          <p:cNvPr id="43" name="Textfeld 42">
            <a:extLst>
              <a:ext uri="{FF2B5EF4-FFF2-40B4-BE49-F238E27FC236}">
                <a16:creationId xmlns:a16="http://schemas.microsoft.com/office/drawing/2014/main" id="{812A9B91-CA6E-4BA1-AC25-5E44FD9D3CEC}"/>
              </a:ext>
            </a:extLst>
          </p:cNvPr>
          <p:cNvSpPr txBox="1"/>
          <p:nvPr/>
        </p:nvSpPr>
        <p:spPr>
          <a:xfrm>
            <a:off x="9908394" y="3038372"/>
            <a:ext cx="1071475" cy="369332"/>
          </a:xfrm>
          <a:prstGeom prst="rect">
            <a:avLst/>
          </a:prstGeom>
          <a:noFill/>
        </p:spPr>
        <p:txBody>
          <a:bodyPr wrap="square" rtlCol="0">
            <a:spAutoFit/>
          </a:bodyPr>
          <a:lstStyle/>
          <a:p>
            <a:pPr algn="ctr"/>
            <a:r>
              <a:rPr lang="en-US" b="1" dirty="0">
                <a:solidFill>
                  <a:srgbClr val="AD55B6"/>
                </a:solidFill>
              </a:rPr>
              <a:t>Query</a:t>
            </a:r>
          </a:p>
        </p:txBody>
      </p:sp>
      <p:pic>
        <p:nvPicPr>
          <p:cNvPr id="18" name="Inhaltsplatzhalter 4">
            <a:extLst>
              <a:ext uri="{FF2B5EF4-FFF2-40B4-BE49-F238E27FC236}">
                <a16:creationId xmlns:a16="http://schemas.microsoft.com/office/drawing/2014/main" id="{9B8FC047-96AF-41D4-84EB-6A5D03E103AA}"/>
              </a:ext>
            </a:extLst>
          </p:cNvPr>
          <p:cNvPicPr>
            <a:picLocks noChangeAspect="1"/>
          </p:cNvPicPr>
          <p:nvPr/>
        </p:nvPicPr>
        <p:blipFill>
          <a:blip r:embed="rId3">
            <a:lum/>
            <a:alphaModFix/>
          </a:blip>
          <a:srcRect/>
          <a:stretch>
            <a:fillRect/>
          </a:stretch>
        </p:blipFill>
        <p:spPr>
          <a:xfrm>
            <a:off x="6169342" y="3648287"/>
            <a:ext cx="5181600" cy="2024960"/>
          </a:xfrm>
          <a:prstGeom prst="rect">
            <a:avLst/>
          </a:prstGeom>
          <a:noFill/>
          <a:ln>
            <a:noFill/>
          </a:ln>
        </p:spPr>
      </p:pic>
      <p:cxnSp>
        <p:nvCxnSpPr>
          <p:cNvPr id="6" name="Gerader Verbinder 5">
            <a:extLst>
              <a:ext uri="{FF2B5EF4-FFF2-40B4-BE49-F238E27FC236}">
                <a16:creationId xmlns:a16="http://schemas.microsoft.com/office/drawing/2014/main" id="{953F3D81-4DFA-44D9-9905-9F7F48DE3FFE}"/>
              </a:ext>
            </a:extLst>
          </p:cNvPr>
          <p:cNvCxnSpPr/>
          <p:nvPr/>
        </p:nvCxnSpPr>
        <p:spPr>
          <a:xfrm>
            <a:off x="8924925" y="4972050"/>
            <a:ext cx="280753" cy="4191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0329AC9C-8996-43BA-BF62-1886F4467CCE}"/>
              </a:ext>
            </a:extLst>
          </p:cNvPr>
          <p:cNvSpPr txBox="1"/>
          <p:nvPr/>
        </p:nvSpPr>
        <p:spPr>
          <a:xfrm>
            <a:off x="8460835" y="5478045"/>
            <a:ext cx="3731165" cy="923330"/>
          </a:xfrm>
          <a:prstGeom prst="rect">
            <a:avLst/>
          </a:prstGeom>
          <a:noFill/>
        </p:spPr>
        <p:txBody>
          <a:bodyPr wrap="square" rtlCol="0">
            <a:spAutoFit/>
          </a:bodyPr>
          <a:lstStyle/>
          <a:p>
            <a:r>
              <a:rPr lang="en-US" dirty="0"/>
              <a:t>Scaling compensate “variance gain”,</a:t>
            </a:r>
          </a:p>
          <a:p>
            <a:r>
              <a:rPr lang="en-US" dirty="0"/>
              <a:t>lowers softmax temperature,</a:t>
            </a:r>
          </a:p>
          <a:p>
            <a:r>
              <a:rPr lang="en-US" dirty="0"/>
              <a:t>helps gradient flow</a:t>
            </a:r>
          </a:p>
        </p:txBody>
      </p:sp>
    </p:spTree>
    <p:extLst>
      <p:ext uri="{BB962C8B-B14F-4D97-AF65-F5344CB8AC3E}">
        <p14:creationId xmlns:p14="http://schemas.microsoft.com/office/powerpoint/2010/main" val="3406794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D234531-BC57-46CB-AC1F-146A84A73A93}"/>
              </a:ext>
            </a:extLst>
          </p:cNvPr>
          <p:cNvSpPr>
            <a:spLocks noGrp="1"/>
          </p:cNvSpPr>
          <p:nvPr>
            <p:ph type="title"/>
          </p:nvPr>
        </p:nvSpPr>
        <p:spPr/>
        <p:txBody>
          <a:bodyPr/>
          <a:lstStyle/>
          <a:p>
            <a:r>
              <a:rPr lang="en-US" dirty="0"/>
              <a:t>Multi-head Attention</a:t>
            </a:r>
          </a:p>
        </p:txBody>
      </p:sp>
      <p:pic>
        <p:nvPicPr>
          <p:cNvPr id="3" name="Inhaltsplatzhalter 2">
            <a:extLst>
              <a:ext uri="{FF2B5EF4-FFF2-40B4-BE49-F238E27FC236}">
                <a16:creationId xmlns:a16="http://schemas.microsoft.com/office/drawing/2014/main" id="{256141C9-0CA4-44F6-A7B1-5B4492574B3F}"/>
              </a:ext>
            </a:extLst>
          </p:cNvPr>
          <p:cNvPicPr>
            <a:picLocks noGrp="1" noChangeAspect="1"/>
          </p:cNvPicPr>
          <p:nvPr>
            <p:ph sz="half" idx="1"/>
          </p:nvPr>
        </p:nvPicPr>
        <p:blipFill>
          <a:blip r:embed="rId3">
            <a:lum/>
            <a:alphaModFix/>
          </a:blip>
          <a:stretch>
            <a:fillRect/>
          </a:stretch>
        </p:blipFill>
        <p:spPr>
          <a:xfrm>
            <a:off x="1956213" y="1371600"/>
            <a:ext cx="2290071" cy="2836295"/>
          </a:xfrm>
        </p:spPr>
      </p:pic>
      <p:sp>
        <p:nvSpPr>
          <p:cNvPr id="7" name="Inhaltsplatzhalter 6">
            <a:extLst>
              <a:ext uri="{FF2B5EF4-FFF2-40B4-BE49-F238E27FC236}">
                <a16:creationId xmlns:a16="http://schemas.microsoft.com/office/drawing/2014/main" id="{3DBDF970-93D5-4312-A4A3-76860BDE74CC}"/>
              </a:ext>
            </a:extLst>
          </p:cNvPr>
          <p:cNvSpPr>
            <a:spLocks noGrp="1"/>
          </p:cNvSpPr>
          <p:nvPr>
            <p:ph sz="half" idx="2"/>
          </p:nvPr>
        </p:nvSpPr>
        <p:spPr>
          <a:xfrm>
            <a:off x="6172199" y="1825625"/>
            <a:ext cx="5734455" cy="4667250"/>
          </a:xfrm>
        </p:spPr>
        <p:txBody>
          <a:bodyPr>
            <a:normAutofit lnSpcReduction="10000"/>
          </a:bodyPr>
          <a:lstStyle/>
          <a:p>
            <a:r>
              <a:rPr lang="en-US" dirty="0"/>
              <a:t>Perform multiple attention functions in parallel: “attention heads”</a:t>
            </a:r>
          </a:p>
          <a:p>
            <a:r>
              <a:rPr lang="en-US" dirty="0"/>
              <a:t>Linearly project </a:t>
            </a:r>
            <a:r>
              <a:rPr lang="en-US" b="1" dirty="0">
                <a:solidFill>
                  <a:srgbClr val="F49937"/>
                </a:solidFill>
              </a:rPr>
              <a:t>Key</a:t>
            </a:r>
            <a:r>
              <a:rPr lang="en-US" dirty="0"/>
              <a:t>, </a:t>
            </a:r>
            <a:r>
              <a:rPr lang="en-US" b="1" dirty="0">
                <a:solidFill>
                  <a:srgbClr val="4086CA"/>
                </a:solidFill>
              </a:rPr>
              <a:t>Value</a:t>
            </a:r>
            <a:r>
              <a:rPr lang="en-US" dirty="0"/>
              <a:t> and </a:t>
            </a:r>
            <a:r>
              <a:rPr lang="en-US" b="1" dirty="0">
                <a:solidFill>
                  <a:srgbClr val="AD55B6"/>
                </a:solidFill>
              </a:rPr>
              <a:t>Query</a:t>
            </a:r>
            <a:r>
              <a:rPr lang="en-US" dirty="0"/>
              <a:t> multiple times (with different weights) for each “head”</a:t>
            </a:r>
          </a:p>
          <a:p>
            <a:r>
              <a:rPr lang="en-US" dirty="0"/>
              <a:t>Finally concat all outputs and project once again</a:t>
            </a:r>
            <a:br>
              <a:rPr lang="en-US" dirty="0"/>
            </a:br>
            <a:endParaRPr lang="en-US" dirty="0"/>
          </a:p>
          <a:p>
            <a:r>
              <a:rPr lang="en-US" dirty="0"/>
              <a:t>Low overhead if </a:t>
            </a:r>
            <a:r>
              <a:rPr lang="en-US" b="1" dirty="0">
                <a:solidFill>
                  <a:srgbClr val="4086CA"/>
                </a:solidFill>
              </a:rPr>
              <a:t>V</a:t>
            </a:r>
            <a:r>
              <a:rPr lang="en-US" dirty="0"/>
              <a:t>, </a:t>
            </a:r>
            <a:r>
              <a:rPr lang="en-US" b="1" dirty="0">
                <a:solidFill>
                  <a:srgbClr val="F49937"/>
                </a:solidFill>
              </a:rPr>
              <a:t>K</a:t>
            </a:r>
            <a:r>
              <a:rPr lang="en-US" dirty="0"/>
              <a:t>, </a:t>
            </a:r>
            <a:r>
              <a:rPr lang="en-US" b="1" dirty="0">
                <a:solidFill>
                  <a:srgbClr val="AD55B6"/>
                </a:solidFill>
              </a:rPr>
              <a:t>Q</a:t>
            </a:r>
            <a:r>
              <a:rPr lang="en-US" dirty="0"/>
              <a:t> are projected to lower dimensionality</a:t>
            </a:r>
            <a:br>
              <a:rPr lang="en-US" dirty="0"/>
            </a:br>
            <a:r>
              <a:rPr lang="en-US" dirty="0"/>
              <a:t>(e.g. d</a:t>
            </a:r>
            <a:r>
              <a:rPr lang="en-US" baseline="-25000" dirty="0"/>
              <a:t>k</a:t>
            </a:r>
            <a:r>
              <a:rPr lang="en-US" dirty="0"/>
              <a:t> = d</a:t>
            </a:r>
            <a:r>
              <a:rPr lang="en-US" baseline="-25000" dirty="0"/>
              <a:t>model</a:t>
            </a:r>
            <a:r>
              <a:rPr lang="en-US" dirty="0"/>
              <a:t> / h)</a:t>
            </a:r>
          </a:p>
        </p:txBody>
      </p:sp>
      <p:pic>
        <p:nvPicPr>
          <p:cNvPr id="14" name="Grafik 13">
            <a:extLst>
              <a:ext uri="{FF2B5EF4-FFF2-40B4-BE49-F238E27FC236}">
                <a16:creationId xmlns:a16="http://schemas.microsoft.com/office/drawing/2014/main" id="{EC93D350-89D2-472D-8953-807ED035F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4386276"/>
            <a:ext cx="3505200" cy="2277176"/>
          </a:xfrm>
          <a:prstGeom prst="rect">
            <a:avLst/>
          </a:prstGeom>
        </p:spPr>
      </p:pic>
      <p:sp>
        <p:nvSpPr>
          <p:cNvPr id="8" name="Freihandform: Form 7">
            <a:extLst>
              <a:ext uri="{FF2B5EF4-FFF2-40B4-BE49-F238E27FC236}">
                <a16:creationId xmlns:a16="http://schemas.microsoft.com/office/drawing/2014/main" id="{1221FD94-64C0-43BE-8DEA-A7EF1154521D}"/>
              </a:ext>
            </a:extLst>
          </p:cNvPr>
          <p:cNvSpPr/>
          <p:nvPr/>
        </p:nvSpPr>
        <p:spPr>
          <a:xfrm>
            <a:off x="2255519" y="1465984"/>
            <a:ext cx="1432561" cy="44940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8160">
            <a:solidFill>
              <a:srgbClr val="FF3300"/>
            </a:solidFill>
            <a:prstDash val="solid"/>
          </a:ln>
        </p:spPr>
        <p:txBody>
          <a:bodyPr vert="horz" wrap="none" lIns="108720" tIns="63720" rIns="108720" bIns="6372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9" name="Freihandform: Form 8">
            <a:extLst>
              <a:ext uri="{FF2B5EF4-FFF2-40B4-BE49-F238E27FC236}">
                <a16:creationId xmlns:a16="http://schemas.microsoft.com/office/drawing/2014/main" id="{35324CB5-8E56-4380-834B-731880BE64CF}"/>
              </a:ext>
            </a:extLst>
          </p:cNvPr>
          <p:cNvSpPr/>
          <p:nvPr/>
        </p:nvSpPr>
        <p:spPr>
          <a:xfrm>
            <a:off x="1866802" y="3016227"/>
            <a:ext cx="2290071" cy="63015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38160">
            <a:solidFill>
              <a:srgbClr val="FF3300"/>
            </a:solidFill>
            <a:prstDash val="solid"/>
          </a:ln>
        </p:spPr>
        <p:txBody>
          <a:bodyPr vert="horz" wrap="none" lIns="108720" tIns="63720" rIns="108720" bIns="6372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4B6742-F3B6-40C6-9689-3ED599D8FD1D}"/>
              </a:ext>
            </a:extLst>
          </p:cNvPr>
          <p:cNvSpPr>
            <a:spLocks noGrp="1"/>
          </p:cNvSpPr>
          <p:nvPr>
            <p:ph type="title"/>
          </p:nvPr>
        </p:nvSpPr>
        <p:spPr/>
        <p:txBody>
          <a:bodyPr/>
          <a:lstStyle/>
          <a:p>
            <a:r>
              <a:rPr lang="en-US" dirty="0"/>
              <a:t>Key Components</a:t>
            </a:r>
          </a:p>
        </p:txBody>
      </p:sp>
      <p:pic>
        <p:nvPicPr>
          <p:cNvPr id="14" name="Inhaltsplatzhalter 13">
            <a:extLst>
              <a:ext uri="{FF2B5EF4-FFF2-40B4-BE49-F238E27FC236}">
                <a16:creationId xmlns:a16="http://schemas.microsoft.com/office/drawing/2014/main" id="{7DB8FAD3-11B1-4E8F-BD04-E3B7082467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79750" y="200025"/>
            <a:ext cx="4566500" cy="6535738"/>
          </a:xfrm>
        </p:spPr>
      </p:pic>
      <p:sp>
        <p:nvSpPr>
          <p:cNvPr id="12" name="Inhaltsplatzhalter 11">
            <a:extLst>
              <a:ext uri="{FF2B5EF4-FFF2-40B4-BE49-F238E27FC236}">
                <a16:creationId xmlns:a16="http://schemas.microsoft.com/office/drawing/2014/main" id="{E1FF065A-51C4-4BE2-B160-6F6390CA33C6}"/>
              </a:ext>
            </a:extLst>
          </p:cNvPr>
          <p:cNvSpPr>
            <a:spLocks noGrp="1"/>
          </p:cNvSpPr>
          <p:nvPr>
            <p:ph sz="half" idx="1"/>
          </p:nvPr>
        </p:nvSpPr>
        <p:spPr/>
        <p:txBody>
          <a:bodyPr>
            <a:normAutofit lnSpcReduction="10000"/>
          </a:bodyPr>
          <a:lstStyle/>
          <a:p>
            <a:r>
              <a:rPr lang="en-US" dirty="0">
                <a:solidFill>
                  <a:schemeClr val="bg1">
                    <a:lumMod val="50000"/>
                  </a:schemeClr>
                </a:solidFill>
              </a:rPr>
              <a:t>Encoder &amp; Decoder</a:t>
            </a:r>
          </a:p>
          <a:p>
            <a:r>
              <a:rPr lang="en-US" dirty="0">
                <a:solidFill>
                  <a:schemeClr val="bg1">
                    <a:lumMod val="50000"/>
                  </a:schemeClr>
                </a:solidFill>
              </a:rPr>
              <a:t>Input Embedding</a:t>
            </a:r>
          </a:p>
          <a:p>
            <a:r>
              <a:rPr lang="en-US" dirty="0">
                <a:solidFill>
                  <a:schemeClr val="bg1">
                    <a:lumMod val="50000"/>
                  </a:schemeClr>
                </a:solidFill>
              </a:rPr>
              <a:t>Next Token Classifier</a:t>
            </a:r>
          </a:p>
          <a:p>
            <a:r>
              <a:rPr lang="en-US" dirty="0">
                <a:solidFill>
                  <a:schemeClr val="bg1">
                    <a:lumMod val="50000"/>
                  </a:schemeClr>
                </a:solidFill>
              </a:rPr>
              <a:t>Autoregressive Decoder</a:t>
            </a:r>
          </a:p>
          <a:p>
            <a:r>
              <a:rPr lang="en-US" dirty="0">
                <a:solidFill>
                  <a:schemeClr val="bg1">
                    <a:lumMod val="50000"/>
                  </a:schemeClr>
                </a:solidFill>
              </a:rPr>
              <a:t>Encoder-Decoder Attention</a:t>
            </a:r>
          </a:p>
          <a:p>
            <a:r>
              <a:rPr lang="en-US" b="1" dirty="0"/>
              <a:t>Self-Attention</a:t>
            </a:r>
          </a:p>
          <a:p>
            <a:r>
              <a:rPr lang="en-US" dirty="0">
                <a:solidFill>
                  <a:schemeClr val="bg1">
                    <a:lumMod val="50000"/>
                  </a:schemeClr>
                </a:solidFill>
              </a:rPr>
              <a:t>Feed-Forward Layer</a:t>
            </a:r>
          </a:p>
          <a:p>
            <a:r>
              <a:rPr lang="en-US" dirty="0">
                <a:solidFill>
                  <a:schemeClr val="bg1">
                    <a:lumMod val="50000"/>
                  </a:schemeClr>
                </a:solidFill>
              </a:rPr>
              <a:t>Residual &amp; Normalization</a:t>
            </a:r>
          </a:p>
          <a:p>
            <a:r>
              <a:rPr lang="en-US" dirty="0">
                <a:solidFill>
                  <a:schemeClr val="bg1">
                    <a:lumMod val="50000"/>
                  </a:schemeClr>
                </a:solidFill>
              </a:rPr>
              <a:t>Positional Encoding</a:t>
            </a:r>
          </a:p>
          <a:p>
            <a:endParaRPr lang="en-US" dirty="0"/>
          </a:p>
        </p:txBody>
      </p:sp>
      <p:sp>
        <p:nvSpPr>
          <p:cNvPr id="21" name="Rechteck 20">
            <a:extLst>
              <a:ext uri="{FF2B5EF4-FFF2-40B4-BE49-F238E27FC236}">
                <a16:creationId xmlns:a16="http://schemas.microsoft.com/office/drawing/2014/main" id="{4F6AB551-55B1-4864-A891-DE8955D813CF}"/>
              </a:ext>
            </a:extLst>
          </p:cNvPr>
          <p:cNvSpPr/>
          <p:nvPr/>
        </p:nvSpPr>
        <p:spPr>
          <a:xfrm>
            <a:off x="7406011" y="4001294"/>
            <a:ext cx="1132967" cy="713581"/>
          </a:xfrm>
          <a:prstGeom prst="rect">
            <a:avLst/>
          </a:prstGeom>
          <a:solidFill>
            <a:srgbClr val="FFD966">
              <a:alpha val="2509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hteck 22">
            <a:extLst>
              <a:ext uri="{FF2B5EF4-FFF2-40B4-BE49-F238E27FC236}">
                <a16:creationId xmlns:a16="http://schemas.microsoft.com/office/drawing/2014/main" id="{AE30E43F-9B4E-4110-9555-83EB9CF217F9}"/>
              </a:ext>
            </a:extLst>
          </p:cNvPr>
          <p:cNvSpPr/>
          <p:nvPr/>
        </p:nvSpPr>
        <p:spPr>
          <a:xfrm>
            <a:off x="8951864" y="3839556"/>
            <a:ext cx="1132966" cy="875319"/>
          </a:xfrm>
          <a:prstGeom prst="rect">
            <a:avLst/>
          </a:prstGeom>
          <a:solidFill>
            <a:srgbClr val="FFD966">
              <a:alpha val="2509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0338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A34D56-ACCE-46AC-869F-7423E898B60B}"/>
              </a:ext>
            </a:extLst>
          </p:cNvPr>
          <p:cNvSpPr>
            <a:spLocks noGrp="1"/>
          </p:cNvSpPr>
          <p:nvPr>
            <p:ph type="title"/>
          </p:nvPr>
        </p:nvSpPr>
        <p:spPr/>
        <p:txBody>
          <a:bodyPr/>
          <a:lstStyle/>
          <a:p>
            <a:r>
              <a:rPr lang="en-US" dirty="0"/>
              <a:t>Self-Attention</a:t>
            </a:r>
          </a:p>
        </p:txBody>
      </p:sp>
      <p:sp>
        <p:nvSpPr>
          <p:cNvPr id="5" name="Inhaltsplatzhalter 4">
            <a:extLst>
              <a:ext uri="{FF2B5EF4-FFF2-40B4-BE49-F238E27FC236}">
                <a16:creationId xmlns:a16="http://schemas.microsoft.com/office/drawing/2014/main" id="{41116F34-E912-4735-82AD-D91133C49B23}"/>
              </a:ext>
            </a:extLst>
          </p:cNvPr>
          <p:cNvSpPr>
            <a:spLocks noGrp="1"/>
          </p:cNvSpPr>
          <p:nvPr>
            <p:ph idx="1"/>
          </p:nvPr>
        </p:nvSpPr>
        <p:spPr/>
        <p:txBody>
          <a:bodyPr/>
          <a:lstStyle/>
          <a:p>
            <a:r>
              <a:rPr lang="en-US" b="1" dirty="0">
                <a:solidFill>
                  <a:srgbClr val="F49937"/>
                </a:solidFill>
              </a:rPr>
              <a:t>Key</a:t>
            </a:r>
            <a:r>
              <a:rPr lang="en-US" dirty="0"/>
              <a:t>, </a:t>
            </a:r>
            <a:r>
              <a:rPr lang="en-US" b="1" dirty="0">
                <a:solidFill>
                  <a:srgbClr val="4086CA"/>
                </a:solidFill>
              </a:rPr>
              <a:t>Value</a:t>
            </a:r>
            <a:r>
              <a:rPr lang="en-US" dirty="0"/>
              <a:t> and </a:t>
            </a:r>
            <a:r>
              <a:rPr lang="en-US" b="1" dirty="0">
                <a:solidFill>
                  <a:srgbClr val="AD55B6"/>
                </a:solidFill>
              </a:rPr>
              <a:t>Query </a:t>
            </a:r>
            <a:r>
              <a:rPr lang="en-US" dirty="0"/>
              <a:t>inputs of a Self-Attention layer are all the same: </a:t>
            </a:r>
            <a:r>
              <a:rPr lang="en-US" dirty="0">
                <a:latin typeface="Consolas" panose="020B0609020204030204" pitchFamily="49" charset="0"/>
              </a:rPr>
              <a:t>multi_head_attention(x, x, x)</a:t>
            </a:r>
          </a:p>
          <a:p>
            <a:r>
              <a:rPr lang="en-US" dirty="0"/>
              <a:t>Create context dependent representations: word -&gt; thought vector</a:t>
            </a:r>
          </a:p>
          <a:p>
            <a:r>
              <a:rPr lang="en-US" dirty="0"/>
              <a:t>Relate with all positions of the input sequence in one step</a:t>
            </a:r>
          </a:p>
          <a:p>
            <a:r>
              <a:rPr lang="en-US" dirty="0"/>
              <a:t>Masked Self-Attention: Let decoder only attend to past outputs</a:t>
            </a:r>
            <a:br>
              <a:rPr lang="en-US" dirty="0"/>
            </a:br>
            <a:r>
              <a:rPr lang="en-US" dirty="0"/>
              <a:t>(masks out all (future) sequence elements to the right of a token</a:t>
            </a:r>
          </a:p>
          <a:p>
            <a:pPr marL="0" indent="0">
              <a:buNone/>
            </a:pPr>
            <a:endParaRPr lang="en-US" dirty="0"/>
          </a:p>
        </p:txBody>
      </p:sp>
      <p:pic>
        <p:nvPicPr>
          <p:cNvPr id="4" name="Grafik 3">
            <a:extLst>
              <a:ext uri="{FF2B5EF4-FFF2-40B4-BE49-F238E27FC236}">
                <a16:creationId xmlns:a16="http://schemas.microsoft.com/office/drawing/2014/main" id="{98E2D5B4-90FC-4907-8D8B-76DE69E45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718" y="4667250"/>
            <a:ext cx="6096000" cy="2044700"/>
          </a:xfrm>
          <a:prstGeom prst="rect">
            <a:avLst/>
          </a:prstGeom>
        </p:spPr>
      </p:pic>
      <p:sp>
        <p:nvSpPr>
          <p:cNvPr id="6" name="Textfeld 5">
            <a:extLst>
              <a:ext uri="{FF2B5EF4-FFF2-40B4-BE49-F238E27FC236}">
                <a16:creationId xmlns:a16="http://schemas.microsoft.com/office/drawing/2014/main" id="{5CC55FF9-F225-4031-B46B-F823363FCA17}"/>
              </a:ext>
            </a:extLst>
          </p:cNvPr>
          <p:cNvSpPr txBox="1"/>
          <p:nvPr/>
        </p:nvSpPr>
        <p:spPr>
          <a:xfrm>
            <a:off x="2695743" y="6611779"/>
            <a:ext cx="974417" cy="246221"/>
          </a:xfrm>
          <a:prstGeom prst="rect">
            <a:avLst/>
          </a:prstGeom>
          <a:noFill/>
        </p:spPr>
        <p:txBody>
          <a:bodyPr wrap="square" rtlCol="0">
            <a:spAutoFit/>
          </a:bodyPr>
          <a:lstStyle/>
          <a:p>
            <a:r>
              <a:rPr lang="en-US" sz="1000" dirty="0">
                <a:hlinkClick r:id="rId3"/>
              </a:rPr>
              <a:t>[image source]</a:t>
            </a:r>
            <a:endParaRPr lang="en-US" sz="1000" dirty="0"/>
          </a:p>
        </p:txBody>
      </p:sp>
      <p:cxnSp>
        <p:nvCxnSpPr>
          <p:cNvPr id="8" name="Gerader Verbinder 7">
            <a:extLst>
              <a:ext uri="{FF2B5EF4-FFF2-40B4-BE49-F238E27FC236}">
                <a16:creationId xmlns:a16="http://schemas.microsoft.com/office/drawing/2014/main" id="{24B73C4A-2F44-4CB7-91EC-4EB52C36C9C7}"/>
              </a:ext>
            </a:extLst>
          </p:cNvPr>
          <p:cNvCxnSpPr/>
          <p:nvPr/>
        </p:nvCxnSpPr>
        <p:spPr>
          <a:xfrm flipV="1">
            <a:off x="8010525" y="5895975"/>
            <a:ext cx="885825" cy="52387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feld 8">
            <a:extLst>
              <a:ext uri="{FF2B5EF4-FFF2-40B4-BE49-F238E27FC236}">
                <a16:creationId xmlns:a16="http://schemas.microsoft.com/office/drawing/2014/main" id="{CC097C20-AEE7-4F7B-9BCC-3C31E30F8D66}"/>
              </a:ext>
            </a:extLst>
          </p:cNvPr>
          <p:cNvSpPr txBox="1"/>
          <p:nvPr/>
        </p:nvSpPr>
        <p:spPr>
          <a:xfrm>
            <a:off x="9067800" y="5711309"/>
            <a:ext cx="2038350" cy="646331"/>
          </a:xfrm>
          <a:prstGeom prst="rect">
            <a:avLst/>
          </a:prstGeom>
          <a:noFill/>
        </p:spPr>
        <p:txBody>
          <a:bodyPr wrap="square" rtlCol="0">
            <a:spAutoFit/>
          </a:bodyPr>
          <a:lstStyle/>
          <a:p>
            <a:r>
              <a:rPr lang="en-US" dirty="0"/>
              <a:t>e.g. fill with </a:t>
            </a:r>
            <a:r>
              <a:rPr lang="en-US" dirty="0">
                <a:latin typeface="Consolas" panose="020B0609020204030204" pitchFamily="49" charset="0"/>
              </a:rPr>
              <a:t>-1e9 </a:t>
            </a:r>
            <a:r>
              <a:rPr lang="en-US" dirty="0"/>
              <a:t>before softmax</a:t>
            </a:r>
          </a:p>
        </p:txBody>
      </p:sp>
    </p:spTree>
    <p:extLst>
      <p:ext uri="{BB962C8B-B14F-4D97-AF65-F5344CB8AC3E}">
        <p14:creationId xmlns:p14="http://schemas.microsoft.com/office/powerpoint/2010/main" val="3431036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985041-4387-406B-8969-BCA549DBE113}"/>
              </a:ext>
            </a:extLst>
          </p:cNvPr>
          <p:cNvSpPr>
            <a:spLocks noGrp="1"/>
          </p:cNvSpPr>
          <p:nvPr>
            <p:ph type="title"/>
          </p:nvPr>
        </p:nvSpPr>
        <p:spPr/>
        <p:txBody>
          <a:bodyPr/>
          <a:lstStyle/>
          <a:p>
            <a:r>
              <a:rPr lang="en-US" dirty="0"/>
              <a:t>Self-Attention</a:t>
            </a:r>
          </a:p>
        </p:txBody>
      </p:sp>
      <p:pic>
        <p:nvPicPr>
          <p:cNvPr id="6" name="Inhaltsplatzhalter 5">
            <a:extLst>
              <a:ext uri="{FF2B5EF4-FFF2-40B4-BE49-F238E27FC236}">
                <a16:creationId xmlns:a16="http://schemas.microsoft.com/office/drawing/2014/main" id="{EE2AD621-22E2-467C-A017-31C3F68E975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74193" y="1825625"/>
            <a:ext cx="3709614" cy="4351338"/>
          </a:xfrm>
        </p:spPr>
      </p:pic>
      <p:pic>
        <p:nvPicPr>
          <p:cNvPr id="8" name="Inhaltsplatzhalter 7">
            <a:extLst>
              <a:ext uri="{FF2B5EF4-FFF2-40B4-BE49-F238E27FC236}">
                <a16:creationId xmlns:a16="http://schemas.microsoft.com/office/drawing/2014/main" id="{A162FC48-88AA-4501-99F9-198B1378F07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26674" y="1417193"/>
            <a:ext cx="3472651" cy="4351338"/>
          </a:xfrm>
        </p:spPr>
      </p:pic>
    </p:spTree>
    <p:extLst>
      <p:ext uri="{BB962C8B-B14F-4D97-AF65-F5344CB8AC3E}">
        <p14:creationId xmlns:p14="http://schemas.microsoft.com/office/powerpoint/2010/main" val="3181600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AA9A78-7DB4-40A5-AF33-BE583B1E1A57}"/>
              </a:ext>
            </a:extLst>
          </p:cNvPr>
          <p:cNvSpPr>
            <a:spLocks noGrp="1"/>
          </p:cNvSpPr>
          <p:nvPr>
            <p:ph type="title"/>
          </p:nvPr>
        </p:nvSpPr>
        <p:spPr/>
        <p:txBody>
          <a:bodyPr/>
          <a:lstStyle/>
          <a:p>
            <a:r>
              <a:rPr lang="en-US" dirty="0"/>
              <a:t>Xamla</a:t>
            </a:r>
            <a:r>
              <a:rPr lang="en-US" baseline="0" dirty="0"/>
              <a:t> &amp; Rosvita</a:t>
            </a:r>
            <a:endParaRPr lang="en-US" dirty="0"/>
          </a:p>
        </p:txBody>
      </p:sp>
      <p:pic>
        <p:nvPicPr>
          <p:cNvPr id="5" name="Inhaltsplatzhalter 4">
            <a:extLst>
              <a:ext uri="{FF2B5EF4-FFF2-40B4-BE49-F238E27FC236}">
                <a16:creationId xmlns:a16="http://schemas.microsoft.com/office/drawing/2014/main" id="{5BE11881-93CD-4689-B8DA-7639CFEA19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7150" y="1368182"/>
            <a:ext cx="4750341" cy="2669663"/>
          </a:xfrm>
        </p:spPr>
      </p:pic>
      <p:pic>
        <p:nvPicPr>
          <p:cNvPr id="7" name="Grafik 6">
            <a:extLst>
              <a:ext uri="{FF2B5EF4-FFF2-40B4-BE49-F238E27FC236}">
                <a16:creationId xmlns:a16="http://schemas.microsoft.com/office/drawing/2014/main" id="{77171B99-7A14-4969-8ECF-5E886DEE2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7795" y="3623266"/>
            <a:ext cx="5568069" cy="3129220"/>
          </a:xfrm>
          <a:prstGeom prst="rect">
            <a:avLst/>
          </a:prstGeom>
        </p:spPr>
      </p:pic>
      <p:pic>
        <p:nvPicPr>
          <p:cNvPr id="9" name="Grafik 8">
            <a:extLst>
              <a:ext uri="{FF2B5EF4-FFF2-40B4-BE49-F238E27FC236}">
                <a16:creationId xmlns:a16="http://schemas.microsoft.com/office/drawing/2014/main" id="{F6912402-446D-4344-A216-0E4BFAFB87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150" y="4082823"/>
            <a:ext cx="4750341" cy="2669663"/>
          </a:xfrm>
          <a:prstGeom prst="rect">
            <a:avLst/>
          </a:prstGeom>
        </p:spPr>
      </p:pic>
      <p:pic>
        <p:nvPicPr>
          <p:cNvPr id="11" name="Grafik 10">
            <a:extLst>
              <a:ext uri="{FF2B5EF4-FFF2-40B4-BE49-F238E27FC236}">
                <a16:creationId xmlns:a16="http://schemas.microsoft.com/office/drawing/2014/main" id="{B6A56E8A-C132-44F8-9C51-477FA09A73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795" y="365125"/>
            <a:ext cx="5568069" cy="3129220"/>
          </a:xfrm>
          <a:prstGeom prst="rect">
            <a:avLst/>
          </a:prstGeom>
        </p:spPr>
      </p:pic>
    </p:spTree>
    <p:extLst>
      <p:ext uri="{BB962C8B-B14F-4D97-AF65-F5344CB8AC3E}">
        <p14:creationId xmlns:p14="http://schemas.microsoft.com/office/powerpoint/2010/main" val="1836502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4B6742-F3B6-40C6-9689-3ED599D8FD1D}"/>
              </a:ext>
            </a:extLst>
          </p:cNvPr>
          <p:cNvSpPr>
            <a:spLocks noGrp="1"/>
          </p:cNvSpPr>
          <p:nvPr>
            <p:ph type="title"/>
          </p:nvPr>
        </p:nvSpPr>
        <p:spPr/>
        <p:txBody>
          <a:bodyPr/>
          <a:lstStyle/>
          <a:p>
            <a:r>
              <a:rPr lang="en-US" dirty="0"/>
              <a:t>Key Components</a:t>
            </a:r>
          </a:p>
        </p:txBody>
      </p:sp>
      <p:pic>
        <p:nvPicPr>
          <p:cNvPr id="14" name="Inhaltsplatzhalter 13">
            <a:extLst>
              <a:ext uri="{FF2B5EF4-FFF2-40B4-BE49-F238E27FC236}">
                <a16:creationId xmlns:a16="http://schemas.microsoft.com/office/drawing/2014/main" id="{7DB8FAD3-11B1-4E8F-BD04-E3B7082467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79750" y="200025"/>
            <a:ext cx="4566500" cy="6535738"/>
          </a:xfrm>
        </p:spPr>
      </p:pic>
      <p:sp>
        <p:nvSpPr>
          <p:cNvPr id="12" name="Inhaltsplatzhalter 11">
            <a:extLst>
              <a:ext uri="{FF2B5EF4-FFF2-40B4-BE49-F238E27FC236}">
                <a16:creationId xmlns:a16="http://schemas.microsoft.com/office/drawing/2014/main" id="{E1FF065A-51C4-4BE2-B160-6F6390CA33C6}"/>
              </a:ext>
            </a:extLst>
          </p:cNvPr>
          <p:cNvSpPr>
            <a:spLocks noGrp="1"/>
          </p:cNvSpPr>
          <p:nvPr>
            <p:ph sz="half" idx="1"/>
          </p:nvPr>
        </p:nvSpPr>
        <p:spPr/>
        <p:txBody>
          <a:bodyPr>
            <a:normAutofit lnSpcReduction="10000"/>
          </a:bodyPr>
          <a:lstStyle/>
          <a:p>
            <a:r>
              <a:rPr lang="en-US" dirty="0">
                <a:solidFill>
                  <a:schemeClr val="bg1">
                    <a:lumMod val="50000"/>
                  </a:schemeClr>
                </a:solidFill>
              </a:rPr>
              <a:t>Encoder &amp; Decoder</a:t>
            </a:r>
          </a:p>
          <a:p>
            <a:r>
              <a:rPr lang="en-US" dirty="0">
                <a:solidFill>
                  <a:schemeClr val="bg1">
                    <a:lumMod val="50000"/>
                  </a:schemeClr>
                </a:solidFill>
              </a:rPr>
              <a:t>Input Embedding</a:t>
            </a:r>
          </a:p>
          <a:p>
            <a:r>
              <a:rPr lang="en-US" dirty="0">
                <a:solidFill>
                  <a:schemeClr val="bg1">
                    <a:lumMod val="50000"/>
                  </a:schemeClr>
                </a:solidFill>
              </a:rPr>
              <a:t>Next Token Classifier</a:t>
            </a:r>
          </a:p>
          <a:p>
            <a:r>
              <a:rPr lang="en-US" dirty="0">
                <a:solidFill>
                  <a:schemeClr val="bg1">
                    <a:lumMod val="50000"/>
                  </a:schemeClr>
                </a:solidFill>
              </a:rPr>
              <a:t>Autoregressive Decoder</a:t>
            </a:r>
          </a:p>
          <a:p>
            <a:r>
              <a:rPr lang="en-US" dirty="0">
                <a:solidFill>
                  <a:schemeClr val="bg1">
                    <a:lumMod val="50000"/>
                  </a:schemeClr>
                </a:solidFill>
              </a:rPr>
              <a:t>Encoder-Decoder Attention</a:t>
            </a:r>
          </a:p>
          <a:p>
            <a:r>
              <a:rPr lang="en-US" dirty="0">
                <a:solidFill>
                  <a:schemeClr val="bg1">
                    <a:lumMod val="50000"/>
                  </a:schemeClr>
                </a:solidFill>
              </a:rPr>
              <a:t>Self-Attention</a:t>
            </a:r>
          </a:p>
          <a:p>
            <a:r>
              <a:rPr lang="en-US" b="1" dirty="0"/>
              <a:t>Feed-Forward Layer</a:t>
            </a:r>
          </a:p>
          <a:p>
            <a:r>
              <a:rPr lang="en-US" dirty="0">
                <a:solidFill>
                  <a:schemeClr val="bg1">
                    <a:lumMod val="50000"/>
                  </a:schemeClr>
                </a:solidFill>
              </a:rPr>
              <a:t>Residual &amp; Normalization</a:t>
            </a:r>
          </a:p>
          <a:p>
            <a:r>
              <a:rPr lang="en-US" dirty="0">
                <a:solidFill>
                  <a:schemeClr val="bg1">
                    <a:lumMod val="50000"/>
                  </a:schemeClr>
                </a:solidFill>
              </a:rPr>
              <a:t>Positional Encoding</a:t>
            </a:r>
          </a:p>
          <a:p>
            <a:endParaRPr lang="en-US" dirty="0"/>
          </a:p>
        </p:txBody>
      </p:sp>
      <p:sp>
        <p:nvSpPr>
          <p:cNvPr id="25" name="Rechteck 24">
            <a:extLst>
              <a:ext uri="{FF2B5EF4-FFF2-40B4-BE49-F238E27FC236}">
                <a16:creationId xmlns:a16="http://schemas.microsoft.com/office/drawing/2014/main" id="{27D7E543-E31E-40AA-8728-C537CC28F2F3}"/>
              </a:ext>
            </a:extLst>
          </p:cNvPr>
          <p:cNvSpPr/>
          <p:nvPr/>
        </p:nvSpPr>
        <p:spPr>
          <a:xfrm>
            <a:off x="7391769" y="2952357"/>
            <a:ext cx="1167284" cy="550602"/>
          </a:xfrm>
          <a:prstGeom prst="rect">
            <a:avLst/>
          </a:prstGeom>
          <a:solidFill>
            <a:srgbClr val="FFD966">
              <a:alpha val="2509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hteck 25">
            <a:extLst>
              <a:ext uri="{FF2B5EF4-FFF2-40B4-BE49-F238E27FC236}">
                <a16:creationId xmlns:a16="http://schemas.microsoft.com/office/drawing/2014/main" id="{B86BD1BE-E145-4413-B9E6-2F8C6647DF10}"/>
              </a:ext>
            </a:extLst>
          </p:cNvPr>
          <p:cNvSpPr/>
          <p:nvPr/>
        </p:nvSpPr>
        <p:spPr>
          <a:xfrm>
            <a:off x="8951496" y="1904593"/>
            <a:ext cx="1145012" cy="540938"/>
          </a:xfrm>
          <a:prstGeom prst="rect">
            <a:avLst/>
          </a:prstGeom>
          <a:solidFill>
            <a:srgbClr val="FFD966">
              <a:alpha val="2509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7281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eck: abgerundete Ecken 20">
            <a:extLst>
              <a:ext uri="{FF2B5EF4-FFF2-40B4-BE49-F238E27FC236}">
                <a16:creationId xmlns:a16="http://schemas.microsoft.com/office/drawing/2014/main" id="{2A38AAF9-F11B-43E1-B1E6-F3147CE09D6F}"/>
              </a:ext>
            </a:extLst>
          </p:cNvPr>
          <p:cNvSpPr/>
          <p:nvPr/>
        </p:nvSpPr>
        <p:spPr>
          <a:xfrm>
            <a:off x="6462508" y="1834410"/>
            <a:ext cx="2675878" cy="2563652"/>
          </a:xfrm>
          <a:prstGeom prst="round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A23A241C-C6E7-4676-A49D-3DCC6586A6FB}"/>
              </a:ext>
            </a:extLst>
          </p:cNvPr>
          <p:cNvSpPr>
            <a:spLocks noGrp="1"/>
          </p:cNvSpPr>
          <p:nvPr>
            <p:ph type="title"/>
          </p:nvPr>
        </p:nvSpPr>
        <p:spPr>
          <a:xfrm>
            <a:off x="838200" y="365125"/>
            <a:ext cx="10515600" cy="1325563"/>
          </a:xfrm>
        </p:spPr>
        <p:txBody>
          <a:bodyPr/>
          <a:lstStyle/>
          <a:p>
            <a:r>
              <a:rPr lang="en-US" dirty="0"/>
              <a:t>Position-wise Feed-Forward Network</a:t>
            </a:r>
          </a:p>
        </p:txBody>
      </p:sp>
      <p:sp>
        <p:nvSpPr>
          <p:cNvPr id="3" name="Inhaltsplatzhalter 2">
            <a:extLst>
              <a:ext uri="{FF2B5EF4-FFF2-40B4-BE49-F238E27FC236}">
                <a16:creationId xmlns:a16="http://schemas.microsoft.com/office/drawing/2014/main" id="{228BA4A7-9C29-48C0-928A-8F75AB8D5ED0}"/>
              </a:ext>
            </a:extLst>
          </p:cNvPr>
          <p:cNvSpPr>
            <a:spLocks noGrp="1"/>
          </p:cNvSpPr>
          <p:nvPr>
            <p:ph sz="half" idx="1"/>
          </p:nvPr>
        </p:nvSpPr>
        <p:spPr/>
        <p:txBody>
          <a:bodyPr>
            <a:normAutofit fontScale="92500"/>
          </a:bodyPr>
          <a:lstStyle/>
          <a:p>
            <a:r>
              <a:rPr lang="en-US" dirty="0"/>
              <a:t>Two linear transformation with a ReLU activation function</a:t>
            </a:r>
          </a:p>
          <a:p>
            <a:r>
              <a:rPr lang="en-US" dirty="0"/>
              <a:t>Shared weights for all positions in a layer, like Conv with kernel-size 1</a:t>
            </a:r>
          </a:p>
          <a:p>
            <a:r>
              <a:rPr lang="en-US" dirty="0"/>
              <a:t>Different weights layer to layer</a:t>
            </a:r>
          </a:p>
          <a:p>
            <a:r>
              <a:rPr lang="en-US" dirty="0"/>
              <a:t>Inner layer dimensionality:</a:t>
            </a:r>
            <a:br>
              <a:rPr lang="en-US" dirty="0"/>
            </a:br>
            <a:r>
              <a:rPr lang="en-US" dirty="0"/>
              <a:t>d</a:t>
            </a:r>
            <a:r>
              <a:rPr lang="en-US" i="1" baseline="-25000" dirty="0"/>
              <a:t>ff</a:t>
            </a:r>
            <a:r>
              <a:rPr lang="en-US" dirty="0"/>
              <a:t> = 4 * d</a:t>
            </a:r>
            <a:r>
              <a:rPr lang="en-US" i="1" baseline="-25000" dirty="0"/>
              <a:t>model</a:t>
            </a:r>
          </a:p>
          <a:p>
            <a:endParaRPr lang="en-US" i="1" baseline="-25000" dirty="0"/>
          </a:p>
          <a:p>
            <a:r>
              <a:rPr lang="en-US" dirty="0"/>
              <a:t>Contains ~50% of the transformer parameters</a:t>
            </a:r>
          </a:p>
          <a:p>
            <a:pPr marL="0" indent="0">
              <a:buNone/>
            </a:pPr>
            <a:endParaRPr lang="en-US" dirty="0"/>
          </a:p>
          <a:p>
            <a:endParaRPr lang="en-US" dirty="0"/>
          </a:p>
        </p:txBody>
      </p:sp>
      <p:sp>
        <p:nvSpPr>
          <p:cNvPr id="6" name="Rechteck 5">
            <a:extLst>
              <a:ext uri="{FF2B5EF4-FFF2-40B4-BE49-F238E27FC236}">
                <a16:creationId xmlns:a16="http://schemas.microsoft.com/office/drawing/2014/main" id="{B4720B4E-7FC3-47B6-9F89-7ABC77432E1E}"/>
              </a:ext>
            </a:extLst>
          </p:cNvPr>
          <p:cNvSpPr/>
          <p:nvPr/>
        </p:nvSpPr>
        <p:spPr>
          <a:xfrm>
            <a:off x="6628800" y="2894132"/>
            <a:ext cx="2328576" cy="40124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ReLU</a:t>
            </a:r>
          </a:p>
        </p:txBody>
      </p:sp>
      <p:cxnSp>
        <p:nvCxnSpPr>
          <p:cNvPr id="13" name="Gerade Verbindung mit Pfeil 12">
            <a:extLst>
              <a:ext uri="{FF2B5EF4-FFF2-40B4-BE49-F238E27FC236}">
                <a16:creationId xmlns:a16="http://schemas.microsoft.com/office/drawing/2014/main" id="{9E618315-F5BD-4045-B24C-EEE6F8AF0527}"/>
              </a:ext>
            </a:extLst>
          </p:cNvPr>
          <p:cNvCxnSpPr>
            <a:cxnSpLocks/>
            <a:stCxn id="20" idx="3"/>
            <a:endCxn id="6" idx="2"/>
          </p:cNvCxnSpPr>
          <p:nvPr/>
        </p:nvCxnSpPr>
        <p:spPr>
          <a:xfrm flipV="1">
            <a:off x="7793087" y="3295374"/>
            <a:ext cx="1" cy="189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A0324BE6-6D83-42A7-B064-0A9FC6298EAE}"/>
              </a:ext>
            </a:extLst>
          </p:cNvPr>
          <p:cNvCxnSpPr>
            <a:cxnSpLocks/>
            <a:stCxn id="6" idx="0"/>
            <a:endCxn id="9" idx="1"/>
          </p:cNvCxnSpPr>
          <p:nvPr/>
        </p:nvCxnSpPr>
        <p:spPr>
          <a:xfrm flipV="1">
            <a:off x="7793088" y="2662460"/>
            <a:ext cx="0" cy="2316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feld 21">
            <a:extLst>
              <a:ext uri="{FF2B5EF4-FFF2-40B4-BE49-F238E27FC236}">
                <a16:creationId xmlns:a16="http://schemas.microsoft.com/office/drawing/2014/main" id="{917FB21F-8FB7-4CA2-AE5E-5FD49BE9A3D6}"/>
              </a:ext>
            </a:extLst>
          </p:cNvPr>
          <p:cNvSpPr txBox="1"/>
          <p:nvPr/>
        </p:nvSpPr>
        <p:spPr>
          <a:xfrm>
            <a:off x="9418880" y="2669972"/>
            <a:ext cx="967693" cy="646331"/>
          </a:xfrm>
          <a:prstGeom prst="rect">
            <a:avLst/>
          </a:prstGeom>
          <a:noFill/>
        </p:spPr>
        <p:txBody>
          <a:bodyPr wrap="square" rtlCol="0">
            <a:spAutoFit/>
          </a:bodyPr>
          <a:lstStyle/>
          <a:p>
            <a:r>
              <a:rPr lang="en-US" sz="3600" dirty="0"/>
              <a:t>FFN</a:t>
            </a:r>
          </a:p>
        </p:txBody>
      </p:sp>
      <p:sp>
        <p:nvSpPr>
          <p:cNvPr id="23" name="Freihandform: Form 22">
            <a:extLst>
              <a:ext uri="{FF2B5EF4-FFF2-40B4-BE49-F238E27FC236}">
                <a16:creationId xmlns:a16="http://schemas.microsoft.com/office/drawing/2014/main" id="{DCF4C78A-6AE5-431A-90E4-4846AEA64147}"/>
              </a:ext>
            </a:extLst>
          </p:cNvPr>
          <p:cNvSpPr/>
          <p:nvPr/>
        </p:nvSpPr>
        <p:spPr>
          <a:xfrm>
            <a:off x="8741495" y="5243505"/>
            <a:ext cx="45720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4472C4"/>
          </a:solidFill>
          <a:ln w="0">
            <a:solidFill>
              <a:srgbClr val="3465A4"/>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24" name="Freihandform: Form 23">
            <a:extLst>
              <a:ext uri="{FF2B5EF4-FFF2-40B4-BE49-F238E27FC236}">
                <a16:creationId xmlns:a16="http://schemas.microsoft.com/office/drawing/2014/main" id="{6541D4F7-1D54-45A7-8EC4-FD0109D36708}"/>
              </a:ext>
            </a:extLst>
          </p:cNvPr>
          <p:cNvSpPr/>
          <p:nvPr/>
        </p:nvSpPr>
        <p:spPr>
          <a:xfrm>
            <a:off x="7637483" y="5243505"/>
            <a:ext cx="45720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4472C4"/>
          </a:solidFill>
          <a:ln w="0">
            <a:solidFill>
              <a:srgbClr val="3465A4"/>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25" name="Freihandform: Form 24">
            <a:extLst>
              <a:ext uri="{FF2B5EF4-FFF2-40B4-BE49-F238E27FC236}">
                <a16:creationId xmlns:a16="http://schemas.microsoft.com/office/drawing/2014/main" id="{11B888BE-5153-44F5-8C8A-E8564EF4EDF7}"/>
              </a:ext>
            </a:extLst>
          </p:cNvPr>
          <p:cNvSpPr/>
          <p:nvPr/>
        </p:nvSpPr>
        <p:spPr>
          <a:xfrm>
            <a:off x="7095576" y="5243505"/>
            <a:ext cx="45720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4472C4"/>
          </a:solidFill>
          <a:ln w="0">
            <a:solidFill>
              <a:srgbClr val="3465A4"/>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26" name="Freihandform: Form 25">
            <a:extLst>
              <a:ext uri="{FF2B5EF4-FFF2-40B4-BE49-F238E27FC236}">
                <a16:creationId xmlns:a16="http://schemas.microsoft.com/office/drawing/2014/main" id="{8A3BA4E7-DD6B-4C02-977F-1E13426E7A3E}"/>
              </a:ext>
            </a:extLst>
          </p:cNvPr>
          <p:cNvSpPr/>
          <p:nvPr/>
        </p:nvSpPr>
        <p:spPr>
          <a:xfrm>
            <a:off x="6546936" y="5243505"/>
            <a:ext cx="45720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4472C4"/>
          </a:solidFill>
          <a:ln w="0">
            <a:solidFill>
              <a:srgbClr val="3465A4"/>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27" name="Freihandform: Form 26">
            <a:extLst>
              <a:ext uri="{FF2B5EF4-FFF2-40B4-BE49-F238E27FC236}">
                <a16:creationId xmlns:a16="http://schemas.microsoft.com/office/drawing/2014/main" id="{617E1707-1FAB-4C92-A56B-9E82AB8CCE67}"/>
              </a:ext>
            </a:extLst>
          </p:cNvPr>
          <p:cNvSpPr/>
          <p:nvPr/>
        </p:nvSpPr>
        <p:spPr>
          <a:xfrm>
            <a:off x="6546936" y="6021015"/>
            <a:ext cx="45720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4472C4"/>
          </a:solidFill>
          <a:ln w="0">
            <a:solidFill>
              <a:srgbClr val="3465A4"/>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28" name="Freihandform: Form 27">
            <a:extLst>
              <a:ext uri="{FF2B5EF4-FFF2-40B4-BE49-F238E27FC236}">
                <a16:creationId xmlns:a16="http://schemas.microsoft.com/office/drawing/2014/main" id="{F5EB98F3-8BC6-43C1-931F-2DD7D13A03AB}"/>
              </a:ext>
            </a:extLst>
          </p:cNvPr>
          <p:cNvSpPr/>
          <p:nvPr/>
        </p:nvSpPr>
        <p:spPr>
          <a:xfrm>
            <a:off x="7095576" y="6021015"/>
            <a:ext cx="45720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4472C4"/>
          </a:solidFill>
          <a:ln w="0">
            <a:solidFill>
              <a:srgbClr val="3465A4"/>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29" name="Freihandform: Form 28">
            <a:extLst>
              <a:ext uri="{FF2B5EF4-FFF2-40B4-BE49-F238E27FC236}">
                <a16:creationId xmlns:a16="http://schemas.microsoft.com/office/drawing/2014/main" id="{26FDA88E-C975-47BE-90DB-23DC0DC402A6}"/>
              </a:ext>
            </a:extLst>
          </p:cNvPr>
          <p:cNvSpPr/>
          <p:nvPr/>
        </p:nvSpPr>
        <p:spPr>
          <a:xfrm>
            <a:off x="7637483" y="6021015"/>
            <a:ext cx="45720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4472C4"/>
          </a:solidFill>
          <a:ln w="0">
            <a:solidFill>
              <a:srgbClr val="3465A4"/>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0" name="Freihandform: Form 29">
            <a:extLst>
              <a:ext uri="{FF2B5EF4-FFF2-40B4-BE49-F238E27FC236}">
                <a16:creationId xmlns:a16="http://schemas.microsoft.com/office/drawing/2014/main" id="{EC780798-69BB-408A-8183-376BCDB3EE2F}"/>
              </a:ext>
            </a:extLst>
          </p:cNvPr>
          <p:cNvSpPr/>
          <p:nvPr/>
        </p:nvSpPr>
        <p:spPr>
          <a:xfrm>
            <a:off x="8741495" y="6021015"/>
            <a:ext cx="45720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4472C4"/>
          </a:solidFill>
          <a:ln w="0">
            <a:solidFill>
              <a:srgbClr val="3465A4"/>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1" name="Freihandform: Form 30">
            <a:extLst>
              <a:ext uri="{FF2B5EF4-FFF2-40B4-BE49-F238E27FC236}">
                <a16:creationId xmlns:a16="http://schemas.microsoft.com/office/drawing/2014/main" id="{03C841FA-4B93-4B2C-8843-51604F9455AD}"/>
              </a:ext>
            </a:extLst>
          </p:cNvPr>
          <p:cNvSpPr/>
          <p:nvPr/>
        </p:nvSpPr>
        <p:spPr>
          <a:xfrm>
            <a:off x="7637483" y="5629455"/>
            <a:ext cx="45720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203864"/>
          </a:solidFill>
          <a:ln w="0">
            <a:solidFill>
              <a:srgbClr val="3465A4"/>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2" name="Freihandform: Form 31">
            <a:extLst>
              <a:ext uri="{FF2B5EF4-FFF2-40B4-BE49-F238E27FC236}">
                <a16:creationId xmlns:a16="http://schemas.microsoft.com/office/drawing/2014/main" id="{5F575465-B3A5-4253-B3F2-F6CEFC64BAA8}"/>
              </a:ext>
            </a:extLst>
          </p:cNvPr>
          <p:cNvSpPr/>
          <p:nvPr/>
        </p:nvSpPr>
        <p:spPr>
          <a:xfrm>
            <a:off x="8741495" y="5629455"/>
            <a:ext cx="45720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203864"/>
          </a:solidFill>
          <a:ln w="0">
            <a:solidFill>
              <a:srgbClr val="3465A4"/>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3" name="Freihandform: Form 32">
            <a:extLst>
              <a:ext uri="{FF2B5EF4-FFF2-40B4-BE49-F238E27FC236}">
                <a16:creationId xmlns:a16="http://schemas.microsoft.com/office/drawing/2014/main" id="{25FCACC9-B539-4885-88AE-8238C032C6C8}"/>
              </a:ext>
            </a:extLst>
          </p:cNvPr>
          <p:cNvSpPr/>
          <p:nvPr/>
        </p:nvSpPr>
        <p:spPr>
          <a:xfrm>
            <a:off x="6546936" y="5629455"/>
            <a:ext cx="45720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203864"/>
          </a:solidFill>
          <a:ln w="0">
            <a:solidFill>
              <a:srgbClr val="3465A4"/>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4" name="Freihandform: Form 33">
            <a:extLst>
              <a:ext uri="{FF2B5EF4-FFF2-40B4-BE49-F238E27FC236}">
                <a16:creationId xmlns:a16="http://schemas.microsoft.com/office/drawing/2014/main" id="{E5B56E77-6809-4E1E-B125-C6BA2CE035BF}"/>
              </a:ext>
            </a:extLst>
          </p:cNvPr>
          <p:cNvSpPr/>
          <p:nvPr/>
        </p:nvSpPr>
        <p:spPr>
          <a:xfrm>
            <a:off x="7095576" y="5629455"/>
            <a:ext cx="45720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203864"/>
          </a:solidFill>
          <a:ln w="0">
            <a:solidFill>
              <a:srgbClr val="3465A4"/>
            </a:solidFill>
            <a:prstDash val="solid"/>
          </a:ln>
        </p:spPr>
        <p:txBody>
          <a:bodyPr vert="horz" wrap="none" lIns="90000" tIns="45000" rIns="90000" bIns="450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5" name="Gerader Verbinder 34">
            <a:extLst>
              <a:ext uri="{FF2B5EF4-FFF2-40B4-BE49-F238E27FC236}">
                <a16:creationId xmlns:a16="http://schemas.microsoft.com/office/drawing/2014/main" id="{F1DB7693-7442-4D76-AABF-B653EF6E957B}"/>
              </a:ext>
            </a:extLst>
          </p:cNvPr>
          <p:cNvSpPr/>
          <p:nvPr/>
        </p:nvSpPr>
        <p:spPr>
          <a:xfrm flipV="1">
            <a:off x="7347455" y="5388794"/>
            <a:ext cx="0" cy="182880"/>
          </a:xfrm>
          <a:prstGeom prst="line">
            <a:avLst/>
          </a:prstGeom>
          <a:noFill/>
          <a:ln w="19080">
            <a:solidFill>
              <a:srgbClr val="333333"/>
            </a:solidFill>
            <a:prstDash val="solid"/>
            <a:tailEnd type="arrow"/>
          </a:ln>
        </p:spPr>
        <p:txBody>
          <a:bodyPr vert="horz" wrap="none" lIns="99360" tIns="54360" rIns="99360" bIns="5436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6" name="Gerader Verbinder 35">
            <a:extLst>
              <a:ext uri="{FF2B5EF4-FFF2-40B4-BE49-F238E27FC236}">
                <a16:creationId xmlns:a16="http://schemas.microsoft.com/office/drawing/2014/main" id="{CFB1703C-4708-4D33-A5BB-29F0C2720A9A}"/>
              </a:ext>
            </a:extLst>
          </p:cNvPr>
          <p:cNvSpPr/>
          <p:nvPr/>
        </p:nvSpPr>
        <p:spPr>
          <a:xfrm flipV="1">
            <a:off x="7894973" y="5388794"/>
            <a:ext cx="0" cy="182880"/>
          </a:xfrm>
          <a:prstGeom prst="line">
            <a:avLst/>
          </a:prstGeom>
          <a:noFill/>
          <a:ln w="19080">
            <a:solidFill>
              <a:srgbClr val="333333"/>
            </a:solidFill>
            <a:prstDash val="solid"/>
            <a:tailEnd type="arrow"/>
          </a:ln>
        </p:spPr>
        <p:txBody>
          <a:bodyPr vert="horz" wrap="none" lIns="99360" tIns="54360" rIns="99360" bIns="5436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7" name="Gerader Verbinder 36">
            <a:extLst>
              <a:ext uri="{FF2B5EF4-FFF2-40B4-BE49-F238E27FC236}">
                <a16:creationId xmlns:a16="http://schemas.microsoft.com/office/drawing/2014/main" id="{68DB6B34-477F-431F-985A-6BFEA1BE3940}"/>
              </a:ext>
            </a:extLst>
          </p:cNvPr>
          <p:cNvSpPr/>
          <p:nvPr/>
        </p:nvSpPr>
        <p:spPr>
          <a:xfrm flipV="1">
            <a:off x="9004596" y="5388794"/>
            <a:ext cx="0" cy="182880"/>
          </a:xfrm>
          <a:prstGeom prst="line">
            <a:avLst/>
          </a:prstGeom>
          <a:noFill/>
          <a:ln w="19080">
            <a:solidFill>
              <a:srgbClr val="333333"/>
            </a:solidFill>
            <a:prstDash val="solid"/>
            <a:tailEnd type="arrow"/>
          </a:ln>
        </p:spPr>
        <p:txBody>
          <a:bodyPr vert="horz" wrap="none" lIns="99360" tIns="54360" rIns="99360" bIns="5436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8" name="Gerader Verbinder 37">
            <a:extLst>
              <a:ext uri="{FF2B5EF4-FFF2-40B4-BE49-F238E27FC236}">
                <a16:creationId xmlns:a16="http://schemas.microsoft.com/office/drawing/2014/main" id="{74238F06-680A-49F1-93BB-4D019FED0E09}"/>
              </a:ext>
            </a:extLst>
          </p:cNvPr>
          <p:cNvSpPr/>
          <p:nvPr/>
        </p:nvSpPr>
        <p:spPr>
          <a:xfrm flipV="1">
            <a:off x="6821255" y="5388794"/>
            <a:ext cx="0" cy="182880"/>
          </a:xfrm>
          <a:prstGeom prst="line">
            <a:avLst/>
          </a:prstGeom>
          <a:noFill/>
          <a:ln w="19080">
            <a:solidFill>
              <a:srgbClr val="333333"/>
            </a:solidFill>
            <a:prstDash val="solid"/>
            <a:tailEnd type="arrow"/>
          </a:ln>
        </p:spPr>
        <p:txBody>
          <a:bodyPr vert="horz" wrap="none" lIns="99360" tIns="54360" rIns="99360" bIns="5436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39" name="Gerader Verbinder 38">
            <a:extLst>
              <a:ext uri="{FF2B5EF4-FFF2-40B4-BE49-F238E27FC236}">
                <a16:creationId xmlns:a16="http://schemas.microsoft.com/office/drawing/2014/main" id="{712EFBAE-4767-4D4F-93F3-B36446018FD7}"/>
              </a:ext>
            </a:extLst>
          </p:cNvPr>
          <p:cNvSpPr/>
          <p:nvPr/>
        </p:nvSpPr>
        <p:spPr>
          <a:xfrm flipV="1">
            <a:off x="8979816" y="5754615"/>
            <a:ext cx="0" cy="182880"/>
          </a:xfrm>
          <a:prstGeom prst="line">
            <a:avLst/>
          </a:prstGeom>
          <a:noFill/>
          <a:ln w="19080">
            <a:solidFill>
              <a:srgbClr val="333333"/>
            </a:solidFill>
            <a:prstDash val="solid"/>
            <a:tailEnd type="arrow"/>
          </a:ln>
        </p:spPr>
        <p:txBody>
          <a:bodyPr vert="horz" wrap="none" lIns="99360" tIns="54360" rIns="99360" bIns="5436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0" name="Gerader Verbinder 39">
            <a:extLst>
              <a:ext uri="{FF2B5EF4-FFF2-40B4-BE49-F238E27FC236}">
                <a16:creationId xmlns:a16="http://schemas.microsoft.com/office/drawing/2014/main" id="{A7228B33-3EF2-40F9-9877-AE1E226511CC}"/>
              </a:ext>
            </a:extLst>
          </p:cNvPr>
          <p:cNvSpPr/>
          <p:nvPr/>
        </p:nvSpPr>
        <p:spPr>
          <a:xfrm flipV="1">
            <a:off x="6785255" y="5754615"/>
            <a:ext cx="0" cy="182880"/>
          </a:xfrm>
          <a:prstGeom prst="line">
            <a:avLst/>
          </a:prstGeom>
          <a:noFill/>
          <a:ln w="19080">
            <a:solidFill>
              <a:srgbClr val="333333"/>
            </a:solidFill>
            <a:prstDash val="solid"/>
            <a:tailEnd type="arrow"/>
          </a:ln>
        </p:spPr>
        <p:txBody>
          <a:bodyPr vert="horz" wrap="none" lIns="99360" tIns="54360" rIns="99360" bIns="5436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1" name="Gerader Verbinder 40">
            <a:extLst>
              <a:ext uri="{FF2B5EF4-FFF2-40B4-BE49-F238E27FC236}">
                <a16:creationId xmlns:a16="http://schemas.microsoft.com/office/drawing/2014/main" id="{D74A1FD9-21D1-42F6-87A6-40F83EF35F4E}"/>
              </a:ext>
            </a:extLst>
          </p:cNvPr>
          <p:cNvSpPr/>
          <p:nvPr/>
        </p:nvSpPr>
        <p:spPr>
          <a:xfrm flipV="1">
            <a:off x="7333896" y="5754615"/>
            <a:ext cx="0" cy="182880"/>
          </a:xfrm>
          <a:prstGeom prst="line">
            <a:avLst/>
          </a:prstGeom>
          <a:noFill/>
          <a:ln w="19080">
            <a:solidFill>
              <a:srgbClr val="333333"/>
            </a:solidFill>
            <a:prstDash val="solid"/>
            <a:tailEnd type="arrow"/>
          </a:ln>
        </p:spPr>
        <p:txBody>
          <a:bodyPr vert="horz" wrap="none" lIns="99360" tIns="54360" rIns="99360" bIns="5436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2" name="Gerader Verbinder 41">
            <a:extLst>
              <a:ext uri="{FF2B5EF4-FFF2-40B4-BE49-F238E27FC236}">
                <a16:creationId xmlns:a16="http://schemas.microsoft.com/office/drawing/2014/main" id="{F4EC995E-11C3-4166-AF60-FD6E186E9B77}"/>
              </a:ext>
            </a:extLst>
          </p:cNvPr>
          <p:cNvSpPr/>
          <p:nvPr/>
        </p:nvSpPr>
        <p:spPr>
          <a:xfrm flipV="1">
            <a:off x="7875803" y="5754615"/>
            <a:ext cx="0" cy="182880"/>
          </a:xfrm>
          <a:prstGeom prst="line">
            <a:avLst/>
          </a:prstGeom>
          <a:noFill/>
          <a:ln w="19080">
            <a:solidFill>
              <a:srgbClr val="333333"/>
            </a:solidFill>
            <a:prstDash val="solid"/>
            <a:tailEnd type="arrow"/>
          </a:ln>
        </p:spPr>
        <p:txBody>
          <a:bodyPr vert="horz" wrap="none" lIns="99360" tIns="54360" rIns="99360" bIns="5436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sp>
        <p:nvSpPr>
          <p:cNvPr id="43" name="Textfeld 42">
            <a:extLst>
              <a:ext uri="{FF2B5EF4-FFF2-40B4-BE49-F238E27FC236}">
                <a16:creationId xmlns:a16="http://schemas.microsoft.com/office/drawing/2014/main" id="{666B6E2E-FF3F-4A99-B631-4E4D55801AA6}"/>
              </a:ext>
            </a:extLst>
          </p:cNvPr>
          <p:cNvSpPr txBox="1"/>
          <p:nvPr/>
        </p:nvSpPr>
        <p:spPr>
          <a:xfrm>
            <a:off x="8193970" y="5150725"/>
            <a:ext cx="457201" cy="276999"/>
          </a:xfrm>
          <a:prstGeom prst="rect">
            <a:avLst/>
          </a:prstGeom>
          <a:noFill/>
        </p:spPr>
        <p:txBody>
          <a:bodyPr wrap="square" rtlCol="0">
            <a:spAutoFit/>
          </a:bodyPr>
          <a:lstStyle/>
          <a:p>
            <a:pPr algn="ctr"/>
            <a:r>
              <a:rPr lang="en-US" sz="1200" dirty="0"/>
              <a:t>…</a:t>
            </a:r>
          </a:p>
        </p:txBody>
      </p:sp>
      <p:sp>
        <p:nvSpPr>
          <p:cNvPr id="44" name="Textfeld 43">
            <a:extLst>
              <a:ext uri="{FF2B5EF4-FFF2-40B4-BE49-F238E27FC236}">
                <a16:creationId xmlns:a16="http://schemas.microsoft.com/office/drawing/2014/main" id="{56CA3E30-795D-4509-8616-87904CDBF659}"/>
              </a:ext>
            </a:extLst>
          </p:cNvPr>
          <p:cNvSpPr txBox="1"/>
          <p:nvPr/>
        </p:nvSpPr>
        <p:spPr>
          <a:xfrm>
            <a:off x="8193969" y="5497751"/>
            <a:ext cx="457201" cy="276999"/>
          </a:xfrm>
          <a:prstGeom prst="rect">
            <a:avLst/>
          </a:prstGeom>
          <a:noFill/>
        </p:spPr>
        <p:txBody>
          <a:bodyPr wrap="square" rtlCol="0">
            <a:spAutoFit/>
          </a:bodyPr>
          <a:lstStyle/>
          <a:p>
            <a:pPr algn="ctr"/>
            <a:r>
              <a:rPr lang="en-US" sz="1200" dirty="0"/>
              <a:t>…</a:t>
            </a:r>
          </a:p>
        </p:txBody>
      </p:sp>
      <p:sp>
        <p:nvSpPr>
          <p:cNvPr id="45" name="Textfeld 44">
            <a:extLst>
              <a:ext uri="{FF2B5EF4-FFF2-40B4-BE49-F238E27FC236}">
                <a16:creationId xmlns:a16="http://schemas.microsoft.com/office/drawing/2014/main" id="{64851BDA-D142-4068-B47C-53776D5EB5B1}"/>
              </a:ext>
            </a:extLst>
          </p:cNvPr>
          <p:cNvSpPr txBox="1"/>
          <p:nvPr/>
        </p:nvSpPr>
        <p:spPr>
          <a:xfrm>
            <a:off x="8193969" y="5880607"/>
            <a:ext cx="457201" cy="276999"/>
          </a:xfrm>
          <a:prstGeom prst="rect">
            <a:avLst/>
          </a:prstGeom>
          <a:noFill/>
        </p:spPr>
        <p:txBody>
          <a:bodyPr wrap="square" rtlCol="0">
            <a:spAutoFit/>
          </a:bodyPr>
          <a:lstStyle/>
          <a:p>
            <a:pPr algn="ctr"/>
            <a:r>
              <a:rPr lang="en-US" sz="1200" dirty="0"/>
              <a:t>…</a:t>
            </a:r>
          </a:p>
        </p:txBody>
      </p:sp>
      <p:sp>
        <p:nvSpPr>
          <p:cNvPr id="46" name="Textfeld 45">
            <a:extLst>
              <a:ext uri="{FF2B5EF4-FFF2-40B4-BE49-F238E27FC236}">
                <a16:creationId xmlns:a16="http://schemas.microsoft.com/office/drawing/2014/main" id="{04C1F41D-E171-44C3-8C76-898E12A836C1}"/>
              </a:ext>
            </a:extLst>
          </p:cNvPr>
          <p:cNvSpPr txBox="1"/>
          <p:nvPr/>
        </p:nvSpPr>
        <p:spPr>
          <a:xfrm>
            <a:off x="9491247" y="5119947"/>
            <a:ext cx="824640" cy="307777"/>
          </a:xfrm>
          <a:prstGeom prst="rect">
            <a:avLst/>
          </a:prstGeom>
          <a:noFill/>
        </p:spPr>
        <p:txBody>
          <a:bodyPr wrap="square" rtlCol="0">
            <a:spAutoFit/>
          </a:bodyPr>
          <a:lstStyle/>
          <a:p>
            <a:r>
              <a:rPr lang="en-US" sz="1400" dirty="0"/>
              <a:t>Linear</a:t>
            </a:r>
          </a:p>
        </p:txBody>
      </p:sp>
      <p:sp>
        <p:nvSpPr>
          <p:cNvPr id="47" name="Textfeld 46">
            <a:extLst>
              <a:ext uri="{FF2B5EF4-FFF2-40B4-BE49-F238E27FC236}">
                <a16:creationId xmlns:a16="http://schemas.microsoft.com/office/drawing/2014/main" id="{2778ACC8-4556-400E-A424-EFFBA822BB58}"/>
              </a:ext>
            </a:extLst>
          </p:cNvPr>
          <p:cNvSpPr txBox="1"/>
          <p:nvPr/>
        </p:nvSpPr>
        <p:spPr>
          <a:xfrm>
            <a:off x="9491247" y="5912846"/>
            <a:ext cx="824640" cy="307777"/>
          </a:xfrm>
          <a:prstGeom prst="rect">
            <a:avLst/>
          </a:prstGeom>
          <a:noFill/>
        </p:spPr>
        <p:txBody>
          <a:bodyPr wrap="square" rtlCol="0">
            <a:spAutoFit/>
          </a:bodyPr>
          <a:lstStyle/>
          <a:p>
            <a:r>
              <a:rPr lang="en-US" sz="1400" dirty="0"/>
              <a:t>Linear</a:t>
            </a:r>
          </a:p>
        </p:txBody>
      </p:sp>
      <p:sp>
        <p:nvSpPr>
          <p:cNvPr id="48" name="Textfeld 47">
            <a:extLst>
              <a:ext uri="{FF2B5EF4-FFF2-40B4-BE49-F238E27FC236}">
                <a16:creationId xmlns:a16="http://schemas.microsoft.com/office/drawing/2014/main" id="{8422EC74-9E22-4565-8D14-3B2354246A6B}"/>
              </a:ext>
            </a:extLst>
          </p:cNvPr>
          <p:cNvSpPr txBox="1"/>
          <p:nvPr/>
        </p:nvSpPr>
        <p:spPr>
          <a:xfrm>
            <a:off x="9491247" y="5516396"/>
            <a:ext cx="824640" cy="307777"/>
          </a:xfrm>
          <a:prstGeom prst="rect">
            <a:avLst/>
          </a:prstGeom>
          <a:noFill/>
        </p:spPr>
        <p:txBody>
          <a:bodyPr wrap="square" rtlCol="0">
            <a:spAutoFit/>
          </a:bodyPr>
          <a:lstStyle/>
          <a:p>
            <a:r>
              <a:rPr lang="en-US" sz="1400" dirty="0"/>
              <a:t>ReLU</a:t>
            </a:r>
          </a:p>
        </p:txBody>
      </p:sp>
      <p:cxnSp>
        <p:nvCxnSpPr>
          <p:cNvPr id="52" name="Gerade Verbindung mit Pfeil 51">
            <a:extLst>
              <a:ext uri="{FF2B5EF4-FFF2-40B4-BE49-F238E27FC236}">
                <a16:creationId xmlns:a16="http://schemas.microsoft.com/office/drawing/2014/main" id="{05B13906-AFE7-44C1-B3FD-B61C422D7233}"/>
              </a:ext>
            </a:extLst>
          </p:cNvPr>
          <p:cNvCxnSpPr>
            <a:cxnSpLocks/>
          </p:cNvCxnSpPr>
          <p:nvPr/>
        </p:nvCxnSpPr>
        <p:spPr>
          <a:xfrm flipV="1">
            <a:off x="7808862" y="4252376"/>
            <a:ext cx="0" cy="4374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Gerade Verbindung mit Pfeil 53">
            <a:extLst>
              <a:ext uri="{FF2B5EF4-FFF2-40B4-BE49-F238E27FC236}">
                <a16:creationId xmlns:a16="http://schemas.microsoft.com/office/drawing/2014/main" id="{3DA86051-E8EB-4FA0-8D39-CAAC896B63D1}"/>
              </a:ext>
            </a:extLst>
          </p:cNvPr>
          <p:cNvCxnSpPr>
            <a:cxnSpLocks/>
          </p:cNvCxnSpPr>
          <p:nvPr/>
        </p:nvCxnSpPr>
        <p:spPr>
          <a:xfrm flipV="1">
            <a:off x="7744349" y="1576356"/>
            <a:ext cx="1" cy="4656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5" name="Textfeld 54">
            <a:extLst>
              <a:ext uri="{FF2B5EF4-FFF2-40B4-BE49-F238E27FC236}">
                <a16:creationId xmlns:a16="http://schemas.microsoft.com/office/drawing/2014/main" id="{E0D13166-59E5-481B-A8DA-4B22CE84CDB3}"/>
              </a:ext>
            </a:extLst>
          </p:cNvPr>
          <p:cNvSpPr txBox="1"/>
          <p:nvPr/>
        </p:nvSpPr>
        <p:spPr>
          <a:xfrm>
            <a:off x="6531509" y="6195975"/>
            <a:ext cx="488054" cy="276999"/>
          </a:xfrm>
          <a:prstGeom prst="rect">
            <a:avLst/>
          </a:prstGeom>
          <a:noFill/>
        </p:spPr>
        <p:txBody>
          <a:bodyPr wrap="square" rtlCol="0">
            <a:spAutoFit/>
          </a:bodyPr>
          <a:lstStyle/>
          <a:p>
            <a:pPr algn="ctr"/>
            <a:r>
              <a:rPr lang="en-US" sz="1200" dirty="0"/>
              <a:t>x</a:t>
            </a:r>
            <a:r>
              <a:rPr lang="en-US" sz="1200" baseline="-25000" dirty="0"/>
              <a:t>1</a:t>
            </a:r>
          </a:p>
        </p:txBody>
      </p:sp>
      <p:sp>
        <p:nvSpPr>
          <p:cNvPr id="56" name="Textfeld 55">
            <a:extLst>
              <a:ext uri="{FF2B5EF4-FFF2-40B4-BE49-F238E27FC236}">
                <a16:creationId xmlns:a16="http://schemas.microsoft.com/office/drawing/2014/main" id="{C9E25F9E-DB53-4CA4-A200-4278ADAC6035}"/>
              </a:ext>
            </a:extLst>
          </p:cNvPr>
          <p:cNvSpPr txBox="1"/>
          <p:nvPr/>
        </p:nvSpPr>
        <p:spPr>
          <a:xfrm>
            <a:off x="7080149" y="6201410"/>
            <a:ext cx="488054" cy="276999"/>
          </a:xfrm>
          <a:prstGeom prst="rect">
            <a:avLst/>
          </a:prstGeom>
          <a:noFill/>
        </p:spPr>
        <p:txBody>
          <a:bodyPr wrap="square" rtlCol="0">
            <a:spAutoFit/>
          </a:bodyPr>
          <a:lstStyle/>
          <a:p>
            <a:pPr algn="ctr"/>
            <a:r>
              <a:rPr lang="en-US" sz="1200" dirty="0"/>
              <a:t>x</a:t>
            </a:r>
            <a:r>
              <a:rPr lang="en-US" sz="1200" baseline="-25000" dirty="0"/>
              <a:t>2</a:t>
            </a:r>
          </a:p>
        </p:txBody>
      </p:sp>
      <p:sp>
        <p:nvSpPr>
          <p:cNvPr id="57" name="Textfeld 56">
            <a:extLst>
              <a:ext uri="{FF2B5EF4-FFF2-40B4-BE49-F238E27FC236}">
                <a16:creationId xmlns:a16="http://schemas.microsoft.com/office/drawing/2014/main" id="{F511784F-3D89-47F3-BFAD-A35643E46414}"/>
              </a:ext>
            </a:extLst>
          </p:cNvPr>
          <p:cNvSpPr txBox="1"/>
          <p:nvPr/>
        </p:nvSpPr>
        <p:spPr>
          <a:xfrm>
            <a:off x="8760569" y="6204022"/>
            <a:ext cx="488054" cy="276999"/>
          </a:xfrm>
          <a:prstGeom prst="rect">
            <a:avLst/>
          </a:prstGeom>
          <a:noFill/>
        </p:spPr>
        <p:txBody>
          <a:bodyPr wrap="square" rtlCol="0">
            <a:spAutoFit/>
          </a:bodyPr>
          <a:lstStyle/>
          <a:p>
            <a:pPr algn="ctr"/>
            <a:r>
              <a:rPr lang="en-US" sz="1200" dirty="0"/>
              <a:t>x</a:t>
            </a:r>
            <a:r>
              <a:rPr lang="en-US" sz="1200" baseline="-25000" dirty="0"/>
              <a:t>n</a:t>
            </a:r>
          </a:p>
        </p:txBody>
      </p:sp>
      <p:sp>
        <p:nvSpPr>
          <p:cNvPr id="58" name="Textfeld 57">
            <a:extLst>
              <a:ext uri="{FF2B5EF4-FFF2-40B4-BE49-F238E27FC236}">
                <a16:creationId xmlns:a16="http://schemas.microsoft.com/office/drawing/2014/main" id="{280E7B64-EDBC-40F3-B171-CD0D73F41022}"/>
              </a:ext>
            </a:extLst>
          </p:cNvPr>
          <p:cNvSpPr txBox="1"/>
          <p:nvPr/>
        </p:nvSpPr>
        <p:spPr>
          <a:xfrm>
            <a:off x="7628976" y="6204589"/>
            <a:ext cx="488054" cy="276999"/>
          </a:xfrm>
          <a:prstGeom prst="rect">
            <a:avLst/>
          </a:prstGeom>
          <a:noFill/>
        </p:spPr>
        <p:txBody>
          <a:bodyPr wrap="square" rtlCol="0">
            <a:spAutoFit/>
          </a:bodyPr>
          <a:lstStyle/>
          <a:p>
            <a:pPr algn="ctr"/>
            <a:r>
              <a:rPr lang="en-US" sz="1200" dirty="0"/>
              <a:t>x</a:t>
            </a:r>
            <a:r>
              <a:rPr lang="en-US" sz="1200" baseline="-25000" dirty="0"/>
              <a:t>3</a:t>
            </a:r>
          </a:p>
        </p:txBody>
      </p:sp>
      <p:sp>
        <p:nvSpPr>
          <p:cNvPr id="59" name="Textfeld 58">
            <a:extLst>
              <a:ext uri="{FF2B5EF4-FFF2-40B4-BE49-F238E27FC236}">
                <a16:creationId xmlns:a16="http://schemas.microsoft.com/office/drawing/2014/main" id="{9B6C42CE-4B8B-4554-AB81-4C4E258C72C1}"/>
              </a:ext>
            </a:extLst>
          </p:cNvPr>
          <p:cNvSpPr txBox="1"/>
          <p:nvPr/>
        </p:nvSpPr>
        <p:spPr>
          <a:xfrm>
            <a:off x="9547438" y="4325237"/>
            <a:ext cx="1734934" cy="369332"/>
          </a:xfrm>
          <a:prstGeom prst="rect">
            <a:avLst/>
          </a:prstGeom>
          <a:noFill/>
        </p:spPr>
        <p:txBody>
          <a:bodyPr wrap="square" rtlCol="0">
            <a:spAutoFit/>
          </a:bodyPr>
          <a:lstStyle/>
          <a:p>
            <a:r>
              <a:rPr lang="en-US" dirty="0"/>
              <a:t>Shared weights</a:t>
            </a:r>
          </a:p>
        </p:txBody>
      </p:sp>
      <p:cxnSp>
        <p:nvCxnSpPr>
          <p:cNvPr id="61" name="Gerader Verbinder 60">
            <a:extLst>
              <a:ext uri="{FF2B5EF4-FFF2-40B4-BE49-F238E27FC236}">
                <a16:creationId xmlns:a16="http://schemas.microsoft.com/office/drawing/2014/main" id="{75EB3007-6950-40DA-A303-AC8BB2758D3D}"/>
              </a:ext>
            </a:extLst>
          </p:cNvPr>
          <p:cNvCxnSpPr/>
          <p:nvPr/>
        </p:nvCxnSpPr>
        <p:spPr>
          <a:xfrm flipV="1">
            <a:off x="6821255" y="4503919"/>
            <a:ext cx="2726184" cy="616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C8E5FD94-6C4E-42D7-80CE-69ADD78D6D94}"/>
              </a:ext>
            </a:extLst>
          </p:cNvPr>
          <p:cNvCxnSpPr/>
          <p:nvPr/>
        </p:nvCxnSpPr>
        <p:spPr>
          <a:xfrm flipV="1">
            <a:off x="7449836" y="4503919"/>
            <a:ext cx="2097603" cy="616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F30A8ED1-17CF-423C-A4BC-43D2FEB950C6}"/>
              </a:ext>
            </a:extLst>
          </p:cNvPr>
          <p:cNvCxnSpPr/>
          <p:nvPr/>
        </p:nvCxnSpPr>
        <p:spPr>
          <a:xfrm flipV="1">
            <a:off x="7894973" y="4503919"/>
            <a:ext cx="1652466" cy="616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Gerader Verbinder 66">
            <a:extLst>
              <a:ext uri="{FF2B5EF4-FFF2-40B4-BE49-F238E27FC236}">
                <a16:creationId xmlns:a16="http://schemas.microsoft.com/office/drawing/2014/main" id="{0C5B92A0-E58D-457F-B112-3F4FEF154208}"/>
              </a:ext>
            </a:extLst>
          </p:cNvPr>
          <p:cNvCxnSpPr/>
          <p:nvPr/>
        </p:nvCxnSpPr>
        <p:spPr>
          <a:xfrm flipV="1">
            <a:off x="9004596" y="4503919"/>
            <a:ext cx="542842" cy="646331"/>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hteck: obere Ecken abgeschnitten 8">
            <a:extLst>
              <a:ext uri="{FF2B5EF4-FFF2-40B4-BE49-F238E27FC236}">
                <a16:creationId xmlns:a16="http://schemas.microsoft.com/office/drawing/2014/main" id="{2FA5A441-534C-4C7D-85F4-9BC90C80363D}"/>
              </a:ext>
            </a:extLst>
          </p:cNvPr>
          <p:cNvSpPr/>
          <p:nvPr/>
        </p:nvSpPr>
        <p:spPr>
          <a:xfrm>
            <a:off x="6628800" y="1982395"/>
            <a:ext cx="2328576" cy="680065"/>
          </a:xfrm>
          <a:prstGeom prst="snip2SameRect">
            <a:avLst>
              <a:gd name="adj1" fmla="val 5000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Linear</a:t>
            </a:r>
          </a:p>
          <a:p>
            <a:pPr algn="ctr"/>
            <a:r>
              <a:rPr lang="en-US" dirty="0"/>
              <a:t>(in: 2048, out: 512)</a:t>
            </a:r>
          </a:p>
        </p:txBody>
      </p:sp>
      <p:sp>
        <p:nvSpPr>
          <p:cNvPr id="20" name="Rechteck: obere Ecken abgeschnitten 19">
            <a:extLst>
              <a:ext uri="{FF2B5EF4-FFF2-40B4-BE49-F238E27FC236}">
                <a16:creationId xmlns:a16="http://schemas.microsoft.com/office/drawing/2014/main" id="{544E3217-1297-4DCE-9BB5-8D4813256795}"/>
              </a:ext>
            </a:extLst>
          </p:cNvPr>
          <p:cNvSpPr/>
          <p:nvPr/>
        </p:nvSpPr>
        <p:spPr>
          <a:xfrm>
            <a:off x="6628799" y="3484374"/>
            <a:ext cx="2328576" cy="756104"/>
          </a:xfrm>
          <a:prstGeom prst="snip2SameRect">
            <a:avLst>
              <a:gd name="adj1" fmla="val 0"/>
              <a:gd name="adj2" fmla="val 363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Linear </a:t>
            </a:r>
          </a:p>
          <a:p>
            <a:pPr algn="ctr"/>
            <a:r>
              <a:rPr lang="en-US" dirty="0"/>
              <a:t>(in: 512, out: 2048)</a:t>
            </a:r>
          </a:p>
        </p:txBody>
      </p:sp>
    </p:spTree>
    <p:extLst>
      <p:ext uri="{BB962C8B-B14F-4D97-AF65-F5344CB8AC3E}">
        <p14:creationId xmlns:p14="http://schemas.microsoft.com/office/powerpoint/2010/main" val="4023160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4B6742-F3B6-40C6-9689-3ED599D8FD1D}"/>
              </a:ext>
            </a:extLst>
          </p:cNvPr>
          <p:cNvSpPr>
            <a:spLocks noGrp="1"/>
          </p:cNvSpPr>
          <p:nvPr>
            <p:ph type="title"/>
          </p:nvPr>
        </p:nvSpPr>
        <p:spPr/>
        <p:txBody>
          <a:bodyPr/>
          <a:lstStyle/>
          <a:p>
            <a:r>
              <a:rPr lang="en-US" dirty="0"/>
              <a:t>Key Components</a:t>
            </a:r>
          </a:p>
        </p:txBody>
      </p:sp>
      <p:pic>
        <p:nvPicPr>
          <p:cNvPr id="14" name="Inhaltsplatzhalter 13">
            <a:extLst>
              <a:ext uri="{FF2B5EF4-FFF2-40B4-BE49-F238E27FC236}">
                <a16:creationId xmlns:a16="http://schemas.microsoft.com/office/drawing/2014/main" id="{7DB8FAD3-11B1-4E8F-BD04-E3B7082467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79750" y="200025"/>
            <a:ext cx="4566500" cy="6535738"/>
          </a:xfrm>
        </p:spPr>
      </p:pic>
      <p:sp>
        <p:nvSpPr>
          <p:cNvPr id="12" name="Inhaltsplatzhalter 11">
            <a:extLst>
              <a:ext uri="{FF2B5EF4-FFF2-40B4-BE49-F238E27FC236}">
                <a16:creationId xmlns:a16="http://schemas.microsoft.com/office/drawing/2014/main" id="{E1FF065A-51C4-4BE2-B160-6F6390CA33C6}"/>
              </a:ext>
            </a:extLst>
          </p:cNvPr>
          <p:cNvSpPr>
            <a:spLocks noGrp="1"/>
          </p:cNvSpPr>
          <p:nvPr>
            <p:ph sz="half" idx="1"/>
          </p:nvPr>
        </p:nvSpPr>
        <p:spPr/>
        <p:txBody>
          <a:bodyPr>
            <a:normAutofit lnSpcReduction="10000"/>
          </a:bodyPr>
          <a:lstStyle/>
          <a:p>
            <a:r>
              <a:rPr lang="en-US" dirty="0">
                <a:solidFill>
                  <a:schemeClr val="bg1">
                    <a:lumMod val="50000"/>
                  </a:schemeClr>
                </a:solidFill>
              </a:rPr>
              <a:t>Encoder &amp; Decoder</a:t>
            </a:r>
          </a:p>
          <a:p>
            <a:r>
              <a:rPr lang="en-US" dirty="0">
                <a:solidFill>
                  <a:schemeClr val="bg1">
                    <a:lumMod val="50000"/>
                  </a:schemeClr>
                </a:solidFill>
              </a:rPr>
              <a:t>Input Embedding</a:t>
            </a:r>
          </a:p>
          <a:p>
            <a:r>
              <a:rPr lang="en-US" dirty="0">
                <a:solidFill>
                  <a:schemeClr val="bg1">
                    <a:lumMod val="50000"/>
                  </a:schemeClr>
                </a:solidFill>
              </a:rPr>
              <a:t>Next Token Classifier</a:t>
            </a:r>
          </a:p>
          <a:p>
            <a:r>
              <a:rPr lang="en-US" dirty="0">
                <a:solidFill>
                  <a:schemeClr val="bg1">
                    <a:lumMod val="50000"/>
                  </a:schemeClr>
                </a:solidFill>
              </a:rPr>
              <a:t>Autoregressive Decoder</a:t>
            </a:r>
          </a:p>
          <a:p>
            <a:r>
              <a:rPr lang="en-US" dirty="0">
                <a:solidFill>
                  <a:schemeClr val="bg1">
                    <a:lumMod val="50000"/>
                  </a:schemeClr>
                </a:solidFill>
              </a:rPr>
              <a:t>Encoder-Decoder Attention</a:t>
            </a:r>
          </a:p>
          <a:p>
            <a:r>
              <a:rPr lang="en-US" dirty="0">
                <a:solidFill>
                  <a:schemeClr val="bg1">
                    <a:lumMod val="50000"/>
                  </a:schemeClr>
                </a:solidFill>
              </a:rPr>
              <a:t>Self-Attention</a:t>
            </a:r>
          </a:p>
          <a:p>
            <a:r>
              <a:rPr lang="en-US" dirty="0">
                <a:solidFill>
                  <a:schemeClr val="bg1">
                    <a:lumMod val="50000"/>
                  </a:schemeClr>
                </a:solidFill>
              </a:rPr>
              <a:t>Feed-Forward Layer</a:t>
            </a:r>
          </a:p>
          <a:p>
            <a:r>
              <a:rPr lang="en-US" b="1" dirty="0"/>
              <a:t>Residual &amp; Normalization</a:t>
            </a:r>
          </a:p>
          <a:p>
            <a:r>
              <a:rPr lang="en-US" dirty="0">
                <a:solidFill>
                  <a:schemeClr val="bg1">
                    <a:lumMod val="50000"/>
                  </a:schemeClr>
                </a:solidFill>
              </a:rPr>
              <a:t>Positional Encoding</a:t>
            </a:r>
          </a:p>
          <a:p>
            <a:endParaRPr lang="en-US" dirty="0"/>
          </a:p>
        </p:txBody>
      </p:sp>
      <p:sp>
        <p:nvSpPr>
          <p:cNvPr id="31" name="Rechteck 30">
            <a:extLst>
              <a:ext uri="{FF2B5EF4-FFF2-40B4-BE49-F238E27FC236}">
                <a16:creationId xmlns:a16="http://schemas.microsoft.com/office/drawing/2014/main" id="{10C9F6BF-891D-4E52-8506-C861F87C8B85}"/>
              </a:ext>
            </a:extLst>
          </p:cNvPr>
          <p:cNvSpPr/>
          <p:nvPr/>
        </p:nvSpPr>
        <p:spPr>
          <a:xfrm>
            <a:off x="8953088" y="1656370"/>
            <a:ext cx="1272003" cy="293453"/>
          </a:xfrm>
          <a:prstGeom prst="rect">
            <a:avLst/>
          </a:prstGeom>
          <a:solidFill>
            <a:srgbClr val="FFD966">
              <a:alpha val="2509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hteck 21">
            <a:extLst>
              <a:ext uri="{FF2B5EF4-FFF2-40B4-BE49-F238E27FC236}">
                <a16:creationId xmlns:a16="http://schemas.microsoft.com/office/drawing/2014/main" id="{98580FB0-F3BC-492A-B9B0-554E0DDC5BDC}"/>
              </a:ext>
            </a:extLst>
          </p:cNvPr>
          <p:cNvSpPr/>
          <p:nvPr/>
        </p:nvSpPr>
        <p:spPr>
          <a:xfrm>
            <a:off x="8964288" y="2555082"/>
            <a:ext cx="1272003" cy="293453"/>
          </a:xfrm>
          <a:prstGeom prst="rect">
            <a:avLst/>
          </a:prstGeom>
          <a:solidFill>
            <a:srgbClr val="FFD966">
              <a:alpha val="2509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hteck 33">
            <a:extLst>
              <a:ext uri="{FF2B5EF4-FFF2-40B4-BE49-F238E27FC236}">
                <a16:creationId xmlns:a16="http://schemas.microsoft.com/office/drawing/2014/main" id="{3A9E3545-0E0A-4397-A4D8-C5364A2820BC}"/>
              </a:ext>
            </a:extLst>
          </p:cNvPr>
          <p:cNvSpPr/>
          <p:nvPr/>
        </p:nvSpPr>
        <p:spPr>
          <a:xfrm>
            <a:off x="8955321" y="3601709"/>
            <a:ext cx="1272003" cy="293453"/>
          </a:xfrm>
          <a:prstGeom prst="rect">
            <a:avLst/>
          </a:prstGeom>
          <a:solidFill>
            <a:srgbClr val="FFD966">
              <a:alpha val="2509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hteck 34">
            <a:extLst>
              <a:ext uri="{FF2B5EF4-FFF2-40B4-BE49-F238E27FC236}">
                <a16:creationId xmlns:a16="http://schemas.microsoft.com/office/drawing/2014/main" id="{92348428-D058-463F-8EAD-C459CA35286C}"/>
              </a:ext>
            </a:extLst>
          </p:cNvPr>
          <p:cNvSpPr/>
          <p:nvPr/>
        </p:nvSpPr>
        <p:spPr>
          <a:xfrm>
            <a:off x="7285642" y="3774281"/>
            <a:ext cx="1272003" cy="293453"/>
          </a:xfrm>
          <a:prstGeom prst="rect">
            <a:avLst/>
          </a:prstGeom>
          <a:solidFill>
            <a:srgbClr val="FFD966">
              <a:alpha val="2509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hteck 35">
            <a:extLst>
              <a:ext uri="{FF2B5EF4-FFF2-40B4-BE49-F238E27FC236}">
                <a16:creationId xmlns:a16="http://schemas.microsoft.com/office/drawing/2014/main" id="{1D9A1268-FD8B-459E-92B6-726FBED3D03C}"/>
              </a:ext>
            </a:extLst>
          </p:cNvPr>
          <p:cNvSpPr/>
          <p:nvPr/>
        </p:nvSpPr>
        <p:spPr>
          <a:xfrm>
            <a:off x="7276676" y="2723163"/>
            <a:ext cx="1272003" cy="293453"/>
          </a:xfrm>
          <a:prstGeom prst="rect">
            <a:avLst/>
          </a:prstGeom>
          <a:solidFill>
            <a:srgbClr val="FFD966">
              <a:alpha val="2509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6650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F71CE4-EE16-43C5-9B72-7B7AB4921600}"/>
              </a:ext>
            </a:extLst>
          </p:cNvPr>
          <p:cNvSpPr>
            <a:spLocks noGrp="1"/>
          </p:cNvSpPr>
          <p:nvPr>
            <p:ph type="title"/>
          </p:nvPr>
        </p:nvSpPr>
        <p:spPr/>
        <p:txBody>
          <a:bodyPr/>
          <a:lstStyle/>
          <a:p>
            <a:r>
              <a:rPr lang="en-US" dirty="0"/>
              <a:t>Residual &amp; Normalization</a:t>
            </a:r>
          </a:p>
        </p:txBody>
      </p:sp>
      <p:sp>
        <p:nvSpPr>
          <p:cNvPr id="3" name="Inhaltsplatzhalter 2">
            <a:extLst>
              <a:ext uri="{FF2B5EF4-FFF2-40B4-BE49-F238E27FC236}">
                <a16:creationId xmlns:a16="http://schemas.microsoft.com/office/drawing/2014/main" id="{42581B98-5FF7-49EA-B966-81291A7C5B00}"/>
              </a:ext>
            </a:extLst>
          </p:cNvPr>
          <p:cNvSpPr>
            <a:spLocks noGrp="1"/>
          </p:cNvSpPr>
          <p:nvPr>
            <p:ph sz="half" idx="1"/>
          </p:nvPr>
        </p:nvSpPr>
        <p:spPr>
          <a:xfrm>
            <a:off x="838200" y="1825625"/>
            <a:ext cx="5192352" cy="4351338"/>
          </a:xfrm>
        </p:spPr>
        <p:txBody>
          <a:bodyPr>
            <a:normAutofit/>
          </a:bodyPr>
          <a:lstStyle/>
          <a:p>
            <a:r>
              <a:rPr lang="en-US" dirty="0"/>
              <a:t>Help avoiding vanishing gradients</a:t>
            </a:r>
          </a:p>
          <a:p>
            <a:r>
              <a:rPr lang="en-US" dirty="0"/>
              <a:t>Layer(x) = </a:t>
            </a:r>
            <a:br>
              <a:rPr lang="en-US" dirty="0"/>
            </a:br>
            <a:r>
              <a:rPr lang="en-US" dirty="0"/>
              <a:t>LayerNorm(x + Sublayer(x))</a:t>
            </a:r>
          </a:p>
          <a:p>
            <a:r>
              <a:rPr lang="en-US" dirty="0"/>
              <a:t>Note: All sub-layers have the same output size: d</a:t>
            </a:r>
            <a:r>
              <a:rPr lang="en-US" i="1" baseline="-25000" dirty="0"/>
              <a:t>model</a:t>
            </a:r>
          </a:p>
          <a:p>
            <a:r>
              <a:rPr lang="en-US" dirty="0"/>
              <a:t>LayerNorm: mean and variance of each element-vector is normalized independently</a:t>
            </a:r>
          </a:p>
        </p:txBody>
      </p:sp>
      <p:pic>
        <p:nvPicPr>
          <p:cNvPr id="15" name="Inhaltsplatzhalter 14">
            <a:extLst>
              <a:ext uri="{FF2B5EF4-FFF2-40B4-BE49-F238E27FC236}">
                <a16:creationId xmlns:a16="http://schemas.microsoft.com/office/drawing/2014/main" id="{75D1FCDD-F35C-4A01-89B7-CD9425636D1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37060" y="1825625"/>
            <a:ext cx="4651880" cy="4351338"/>
          </a:xfrm>
        </p:spPr>
      </p:pic>
      <p:sp>
        <p:nvSpPr>
          <p:cNvPr id="18" name="Textfeld 17">
            <a:extLst>
              <a:ext uri="{FF2B5EF4-FFF2-40B4-BE49-F238E27FC236}">
                <a16:creationId xmlns:a16="http://schemas.microsoft.com/office/drawing/2014/main" id="{0A2823B0-FB88-44E6-A163-661FCB1D7DE5}"/>
              </a:ext>
            </a:extLst>
          </p:cNvPr>
          <p:cNvSpPr txBox="1"/>
          <p:nvPr/>
        </p:nvSpPr>
        <p:spPr>
          <a:xfrm>
            <a:off x="10322062" y="6369764"/>
            <a:ext cx="1290257" cy="246221"/>
          </a:xfrm>
          <a:prstGeom prst="rect">
            <a:avLst/>
          </a:prstGeom>
          <a:noFill/>
        </p:spPr>
        <p:txBody>
          <a:bodyPr wrap="square" rtlCol="0">
            <a:spAutoFit/>
          </a:bodyPr>
          <a:lstStyle/>
          <a:p>
            <a:r>
              <a:rPr lang="en-US" sz="1000" dirty="0">
                <a:hlinkClick r:id="rId3"/>
              </a:rPr>
              <a:t>[Image Source]</a:t>
            </a:r>
            <a:endParaRPr lang="en-US" sz="1000" dirty="0"/>
          </a:p>
        </p:txBody>
      </p:sp>
    </p:spTree>
    <p:extLst>
      <p:ext uri="{BB962C8B-B14F-4D97-AF65-F5344CB8AC3E}">
        <p14:creationId xmlns:p14="http://schemas.microsoft.com/office/powerpoint/2010/main" val="404253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4B6742-F3B6-40C6-9689-3ED599D8FD1D}"/>
              </a:ext>
            </a:extLst>
          </p:cNvPr>
          <p:cNvSpPr>
            <a:spLocks noGrp="1"/>
          </p:cNvSpPr>
          <p:nvPr>
            <p:ph type="title"/>
          </p:nvPr>
        </p:nvSpPr>
        <p:spPr/>
        <p:txBody>
          <a:bodyPr/>
          <a:lstStyle/>
          <a:p>
            <a:r>
              <a:rPr lang="en-US" dirty="0"/>
              <a:t>Key Components</a:t>
            </a:r>
          </a:p>
        </p:txBody>
      </p:sp>
      <p:pic>
        <p:nvPicPr>
          <p:cNvPr id="14" name="Inhaltsplatzhalter 13">
            <a:extLst>
              <a:ext uri="{FF2B5EF4-FFF2-40B4-BE49-F238E27FC236}">
                <a16:creationId xmlns:a16="http://schemas.microsoft.com/office/drawing/2014/main" id="{7DB8FAD3-11B1-4E8F-BD04-E3B7082467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79750" y="200025"/>
            <a:ext cx="4566500" cy="6535738"/>
          </a:xfrm>
        </p:spPr>
      </p:pic>
      <p:sp>
        <p:nvSpPr>
          <p:cNvPr id="12" name="Inhaltsplatzhalter 11">
            <a:extLst>
              <a:ext uri="{FF2B5EF4-FFF2-40B4-BE49-F238E27FC236}">
                <a16:creationId xmlns:a16="http://schemas.microsoft.com/office/drawing/2014/main" id="{E1FF065A-51C4-4BE2-B160-6F6390CA33C6}"/>
              </a:ext>
            </a:extLst>
          </p:cNvPr>
          <p:cNvSpPr>
            <a:spLocks noGrp="1"/>
          </p:cNvSpPr>
          <p:nvPr>
            <p:ph sz="half" idx="1"/>
          </p:nvPr>
        </p:nvSpPr>
        <p:spPr/>
        <p:txBody>
          <a:bodyPr>
            <a:normAutofit lnSpcReduction="10000"/>
          </a:bodyPr>
          <a:lstStyle/>
          <a:p>
            <a:r>
              <a:rPr lang="en-US" dirty="0"/>
              <a:t>Encoder &amp; Decoder</a:t>
            </a:r>
          </a:p>
          <a:p>
            <a:r>
              <a:rPr lang="en-US" dirty="0"/>
              <a:t>Input Embedding</a:t>
            </a:r>
          </a:p>
          <a:p>
            <a:r>
              <a:rPr lang="en-US" dirty="0"/>
              <a:t>Next Token Classifier</a:t>
            </a:r>
          </a:p>
          <a:p>
            <a:r>
              <a:rPr lang="en-US" dirty="0"/>
              <a:t>Autoregressive Decoder</a:t>
            </a:r>
          </a:p>
          <a:p>
            <a:r>
              <a:rPr lang="en-US" dirty="0"/>
              <a:t>Encoder-Decoder Attention</a:t>
            </a:r>
          </a:p>
          <a:p>
            <a:r>
              <a:rPr lang="en-US" dirty="0"/>
              <a:t>Self-Attention</a:t>
            </a:r>
          </a:p>
          <a:p>
            <a:r>
              <a:rPr lang="en-US" dirty="0"/>
              <a:t>Feed-Forward Layer</a:t>
            </a:r>
          </a:p>
          <a:p>
            <a:r>
              <a:rPr lang="en-US" dirty="0"/>
              <a:t>Residual &amp; Normalization</a:t>
            </a:r>
          </a:p>
          <a:p>
            <a:r>
              <a:rPr lang="en-US" b="1" dirty="0"/>
              <a:t>Positional Encoding</a:t>
            </a:r>
          </a:p>
        </p:txBody>
      </p:sp>
      <p:sp>
        <p:nvSpPr>
          <p:cNvPr id="18" name="Rechteck 17">
            <a:extLst>
              <a:ext uri="{FF2B5EF4-FFF2-40B4-BE49-F238E27FC236}">
                <a16:creationId xmlns:a16="http://schemas.microsoft.com/office/drawing/2014/main" id="{E7B59F06-DDFF-4BC4-90A9-13FF943CB467}"/>
              </a:ext>
            </a:extLst>
          </p:cNvPr>
          <p:cNvSpPr/>
          <p:nvPr/>
        </p:nvSpPr>
        <p:spPr>
          <a:xfrm>
            <a:off x="6479750" y="4874419"/>
            <a:ext cx="4566500" cy="614363"/>
          </a:xfrm>
          <a:prstGeom prst="rect">
            <a:avLst/>
          </a:prstGeom>
          <a:solidFill>
            <a:srgbClr val="FFD966">
              <a:alpha val="2509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3174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ihandform: Form 1">
            <a:extLst>
              <a:ext uri="{FF2B5EF4-FFF2-40B4-BE49-F238E27FC236}">
                <a16:creationId xmlns:a16="http://schemas.microsoft.com/office/drawing/2014/main" id="{5974A052-E285-4F53-8A0A-769912F325F0}"/>
              </a:ext>
            </a:extLst>
          </p:cNvPr>
          <p:cNvSpPr/>
          <p:nvPr/>
        </p:nvSpPr>
        <p:spPr>
          <a:xfrm>
            <a:off x="2211977" y="2764704"/>
            <a:ext cx="7851757" cy="167884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29160">
            <a:solidFill>
              <a:srgbClr val="3465A4"/>
            </a:solidFill>
            <a:prstDash val="solid"/>
          </a:ln>
        </p:spPr>
        <p:txBody>
          <a:bodyPr vert="horz" wrap="none" lIns="126697" tIns="72274" rIns="126697" bIns="72274"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 name="Freihandform: Form 2">
            <a:extLst>
              <a:ext uri="{FF2B5EF4-FFF2-40B4-BE49-F238E27FC236}">
                <a16:creationId xmlns:a16="http://schemas.microsoft.com/office/drawing/2014/main" id="{20D02D26-F2DA-49ED-B558-67A00DCD13C8}"/>
              </a:ext>
            </a:extLst>
          </p:cNvPr>
          <p:cNvSpPr/>
          <p:nvPr/>
        </p:nvSpPr>
        <p:spPr>
          <a:xfrm>
            <a:off x="2322564" y="4767015"/>
            <a:ext cx="2322350" cy="14451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80">
            <a:solidFill>
              <a:srgbClr val="579835"/>
            </a:solidFill>
            <a:prstDash val="solid"/>
          </a:ln>
        </p:spPr>
        <p:txBody>
          <a:bodyPr vert="horz" wrap="none" lIns="120167" tIns="65743" rIns="120167" bIns="6574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 name="Freihandform: Form 3">
            <a:extLst>
              <a:ext uri="{FF2B5EF4-FFF2-40B4-BE49-F238E27FC236}">
                <a16:creationId xmlns:a16="http://schemas.microsoft.com/office/drawing/2014/main" id="{90BF2976-A81B-41E7-BB44-4C227C95FC80}"/>
              </a:ext>
            </a:extLst>
          </p:cNvPr>
          <p:cNvSpPr/>
          <p:nvPr/>
        </p:nvSpPr>
        <p:spPr>
          <a:xfrm>
            <a:off x="6303737" y="4763036"/>
            <a:ext cx="3649408" cy="144567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80">
            <a:solidFill>
              <a:srgbClr val="AA55A1"/>
            </a:solidFill>
            <a:prstDash val="solid"/>
          </a:ln>
        </p:spPr>
        <p:txBody>
          <a:bodyPr vert="horz" wrap="none" lIns="120167" tIns="65743" rIns="120167" bIns="6574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 name="Textfeld 4">
            <a:extLst>
              <a:ext uri="{FF2B5EF4-FFF2-40B4-BE49-F238E27FC236}">
                <a16:creationId xmlns:a16="http://schemas.microsoft.com/office/drawing/2014/main" id="{E21FD51C-0428-4921-A9C2-2E0B459BA336}"/>
              </a:ext>
            </a:extLst>
          </p:cNvPr>
          <p:cNvSpPr txBox="1"/>
          <p:nvPr/>
        </p:nvSpPr>
        <p:spPr>
          <a:xfrm>
            <a:off x="2322564" y="6208083"/>
            <a:ext cx="1953436" cy="323878"/>
          </a:xfrm>
          <a:prstGeom prst="rect">
            <a:avLst/>
          </a:prstGeom>
          <a:noFill/>
          <a:ln>
            <a:noFill/>
          </a:ln>
        </p:spPr>
        <p:txBody>
          <a:bodyPr vert="horz" wrap="none" lIns="108847" tIns="54423" rIns="108847" bIns="54423" anchor="ctr" anchorCtr="0" compatLnSpc="0">
            <a:spAutoFit/>
          </a:bodyPr>
          <a:lstStyle/>
          <a:p>
            <a:pPr hangingPunct="0"/>
            <a:r>
              <a:rPr lang="en-US" sz="1451" dirty="0">
                <a:solidFill>
                  <a:srgbClr val="579835"/>
                </a:solidFill>
                <a:latin typeface="Liberation Sans" pitchFamily="18"/>
                <a:ea typeface="Noto Sans CJK SC" pitchFamily="2"/>
                <a:cs typeface="Lohit Devanagari" pitchFamily="2"/>
              </a:rPr>
              <a:t>INPUT EMBEDDING</a:t>
            </a:r>
          </a:p>
        </p:txBody>
      </p:sp>
      <p:sp>
        <p:nvSpPr>
          <p:cNvPr id="6" name="Textfeld 5">
            <a:extLst>
              <a:ext uri="{FF2B5EF4-FFF2-40B4-BE49-F238E27FC236}">
                <a16:creationId xmlns:a16="http://schemas.microsoft.com/office/drawing/2014/main" id="{633208C2-2587-4EC5-981F-1DC17DDEE75B}"/>
              </a:ext>
            </a:extLst>
          </p:cNvPr>
          <p:cNvSpPr txBox="1"/>
          <p:nvPr/>
        </p:nvSpPr>
        <p:spPr>
          <a:xfrm>
            <a:off x="6303738" y="6220709"/>
            <a:ext cx="2160159" cy="323878"/>
          </a:xfrm>
          <a:prstGeom prst="rect">
            <a:avLst/>
          </a:prstGeom>
          <a:noFill/>
          <a:ln>
            <a:noFill/>
          </a:ln>
        </p:spPr>
        <p:txBody>
          <a:bodyPr vert="horz" wrap="none" lIns="108847" tIns="54423" rIns="108847" bIns="54423" anchor="ctr" anchorCtr="0" compatLnSpc="0">
            <a:spAutoFit/>
          </a:bodyPr>
          <a:lstStyle/>
          <a:p>
            <a:pPr hangingPunct="0"/>
            <a:r>
              <a:rPr lang="en-US" sz="1451" dirty="0">
                <a:solidFill>
                  <a:srgbClr val="8F187C"/>
                </a:solidFill>
                <a:latin typeface="Liberation Sans" pitchFamily="18"/>
                <a:ea typeface="Noto Sans CJK SC" pitchFamily="2"/>
                <a:cs typeface="Lohit Devanagari" pitchFamily="2"/>
              </a:rPr>
              <a:t>OUTPUT EMBEDDING</a:t>
            </a:r>
          </a:p>
        </p:txBody>
      </p:sp>
      <p:grpSp>
        <p:nvGrpSpPr>
          <p:cNvPr id="7" name="Gruppieren 6">
            <a:extLst>
              <a:ext uri="{FF2B5EF4-FFF2-40B4-BE49-F238E27FC236}">
                <a16:creationId xmlns:a16="http://schemas.microsoft.com/office/drawing/2014/main" id="{4153D34E-FE0F-4E4E-9FBE-7A2504F42619}"/>
              </a:ext>
            </a:extLst>
          </p:cNvPr>
          <p:cNvGrpSpPr/>
          <p:nvPr/>
        </p:nvGrpSpPr>
        <p:grpSpPr>
          <a:xfrm>
            <a:off x="3870798" y="5548666"/>
            <a:ext cx="552941" cy="110588"/>
            <a:chOff x="3200400" y="4114800"/>
            <a:chExt cx="457200" cy="91440"/>
          </a:xfrm>
        </p:grpSpPr>
        <p:sp>
          <p:nvSpPr>
            <p:cNvPr id="8" name="Freihandform: Form 7">
              <a:extLst>
                <a:ext uri="{FF2B5EF4-FFF2-40B4-BE49-F238E27FC236}">
                  <a16:creationId xmlns:a16="http://schemas.microsoft.com/office/drawing/2014/main" id="{AD276274-8DE5-4DD3-B8E2-DC457C3866EA}"/>
                </a:ext>
              </a:extLst>
            </p:cNvPr>
            <p:cNvSpPr/>
            <p:nvPr/>
          </p:nvSpPr>
          <p:spPr>
            <a:xfrm>
              <a:off x="320040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9" name="Freihandform: Form 8">
              <a:extLst>
                <a:ext uri="{FF2B5EF4-FFF2-40B4-BE49-F238E27FC236}">
                  <a16:creationId xmlns:a16="http://schemas.microsoft.com/office/drawing/2014/main" id="{D8C82955-7C29-4A28-B346-43266D4AB78F}"/>
                </a:ext>
              </a:extLst>
            </p:cNvPr>
            <p:cNvSpPr/>
            <p:nvPr/>
          </p:nvSpPr>
          <p:spPr>
            <a:xfrm>
              <a:off x="3291839"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 name="Freihandform: Form 9">
              <a:extLst>
                <a:ext uri="{FF2B5EF4-FFF2-40B4-BE49-F238E27FC236}">
                  <a16:creationId xmlns:a16="http://schemas.microsoft.com/office/drawing/2014/main" id="{A99BBE19-66B0-4BA1-852C-98472A376952}"/>
                </a:ext>
              </a:extLst>
            </p:cNvPr>
            <p:cNvSpPr/>
            <p:nvPr/>
          </p:nvSpPr>
          <p:spPr>
            <a:xfrm>
              <a:off x="338328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1" name="Freihandform: Form 10">
              <a:extLst>
                <a:ext uri="{FF2B5EF4-FFF2-40B4-BE49-F238E27FC236}">
                  <a16:creationId xmlns:a16="http://schemas.microsoft.com/office/drawing/2014/main" id="{2739A06A-37E3-41A4-BD43-AB1DFA757A03}"/>
                </a:ext>
              </a:extLst>
            </p:cNvPr>
            <p:cNvSpPr/>
            <p:nvPr/>
          </p:nvSpPr>
          <p:spPr>
            <a:xfrm>
              <a:off x="347472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2" name="Freihandform: Form 11">
              <a:extLst>
                <a:ext uri="{FF2B5EF4-FFF2-40B4-BE49-F238E27FC236}">
                  <a16:creationId xmlns:a16="http://schemas.microsoft.com/office/drawing/2014/main" id="{D3B8EC25-DA7E-4438-97D0-8AC68A0E1216}"/>
                </a:ext>
              </a:extLst>
            </p:cNvPr>
            <p:cNvSpPr/>
            <p:nvPr/>
          </p:nvSpPr>
          <p:spPr>
            <a:xfrm>
              <a:off x="356616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13" name="Gruppieren 12">
            <a:extLst>
              <a:ext uri="{FF2B5EF4-FFF2-40B4-BE49-F238E27FC236}">
                <a16:creationId xmlns:a16="http://schemas.microsoft.com/office/drawing/2014/main" id="{01F0D1BB-8C31-4859-A50F-112B6DD12E1C}"/>
              </a:ext>
            </a:extLst>
          </p:cNvPr>
          <p:cNvGrpSpPr/>
          <p:nvPr/>
        </p:nvGrpSpPr>
        <p:grpSpPr>
          <a:xfrm>
            <a:off x="3207270" y="5548666"/>
            <a:ext cx="552941" cy="110588"/>
            <a:chOff x="2651760" y="4114800"/>
            <a:chExt cx="457200" cy="91440"/>
          </a:xfrm>
        </p:grpSpPr>
        <p:sp>
          <p:nvSpPr>
            <p:cNvPr id="14" name="Freihandform: Form 13">
              <a:extLst>
                <a:ext uri="{FF2B5EF4-FFF2-40B4-BE49-F238E27FC236}">
                  <a16:creationId xmlns:a16="http://schemas.microsoft.com/office/drawing/2014/main" id="{F10083E1-7D26-49CD-94D1-EE9A5E043F4A}"/>
                </a:ext>
              </a:extLst>
            </p:cNvPr>
            <p:cNvSpPr/>
            <p:nvPr/>
          </p:nvSpPr>
          <p:spPr>
            <a:xfrm>
              <a:off x="265176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5" name="Freihandform: Form 14">
              <a:extLst>
                <a:ext uri="{FF2B5EF4-FFF2-40B4-BE49-F238E27FC236}">
                  <a16:creationId xmlns:a16="http://schemas.microsoft.com/office/drawing/2014/main" id="{F3CFBADF-CF13-4599-8D5C-27D8CD1BFC64}"/>
                </a:ext>
              </a:extLst>
            </p:cNvPr>
            <p:cNvSpPr/>
            <p:nvPr/>
          </p:nvSpPr>
          <p:spPr>
            <a:xfrm>
              <a:off x="2743199"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6" name="Freihandform: Form 15">
              <a:extLst>
                <a:ext uri="{FF2B5EF4-FFF2-40B4-BE49-F238E27FC236}">
                  <a16:creationId xmlns:a16="http://schemas.microsoft.com/office/drawing/2014/main" id="{9703DB95-BA4F-4F29-BE89-07460ABE6C9A}"/>
                </a:ext>
              </a:extLst>
            </p:cNvPr>
            <p:cNvSpPr/>
            <p:nvPr/>
          </p:nvSpPr>
          <p:spPr>
            <a:xfrm>
              <a:off x="283464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7" name="Freihandform: Form 16">
              <a:extLst>
                <a:ext uri="{FF2B5EF4-FFF2-40B4-BE49-F238E27FC236}">
                  <a16:creationId xmlns:a16="http://schemas.microsoft.com/office/drawing/2014/main" id="{02D4DE90-EDD1-42D8-98A9-D44BEE77C6F7}"/>
                </a:ext>
              </a:extLst>
            </p:cNvPr>
            <p:cNvSpPr/>
            <p:nvPr/>
          </p:nvSpPr>
          <p:spPr>
            <a:xfrm>
              <a:off x="2926079"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8" name="Freihandform: Form 17">
              <a:extLst>
                <a:ext uri="{FF2B5EF4-FFF2-40B4-BE49-F238E27FC236}">
                  <a16:creationId xmlns:a16="http://schemas.microsoft.com/office/drawing/2014/main" id="{E0862A6C-1F25-448A-89BC-181AB6D71918}"/>
                </a:ext>
              </a:extLst>
            </p:cNvPr>
            <p:cNvSpPr/>
            <p:nvPr/>
          </p:nvSpPr>
          <p:spPr>
            <a:xfrm>
              <a:off x="301752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19" name="Gruppieren 18">
            <a:extLst>
              <a:ext uri="{FF2B5EF4-FFF2-40B4-BE49-F238E27FC236}">
                <a16:creationId xmlns:a16="http://schemas.microsoft.com/office/drawing/2014/main" id="{AFCC30CF-7809-423E-8B41-4EEA9EE0710C}"/>
              </a:ext>
            </a:extLst>
          </p:cNvPr>
          <p:cNvGrpSpPr/>
          <p:nvPr/>
        </p:nvGrpSpPr>
        <p:grpSpPr>
          <a:xfrm>
            <a:off x="2543741" y="5548666"/>
            <a:ext cx="552941" cy="110588"/>
            <a:chOff x="2103120" y="4114800"/>
            <a:chExt cx="457200" cy="91440"/>
          </a:xfrm>
        </p:grpSpPr>
        <p:sp>
          <p:nvSpPr>
            <p:cNvPr id="20" name="Freihandform: Form 19">
              <a:extLst>
                <a:ext uri="{FF2B5EF4-FFF2-40B4-BE49-F238E27FC236}">
                  <a16:creationId xmlns:a16="http://schemas.microsoft.com/office/drawing/2014/main" id="{7D432A1A-E02B-4D81-AA3F-25A0AB50EA61}"/>
                </a:ext>
              </a:extLst>
            </p:cNvPr>
            <p:cNvSpPr/>
            <p:nvPr/>
          </p:nvSpPr>
          <p:spPr>
            <a:xfrm>
              <a:off x="210312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1" name="Freihandform: Form 20">
              <a:extLst>
                <a:ext uri="{FF2B5EF4-FFF2-40B4-BE49-F238E27FC236}">
                  <a16:creationId xmlns:a16="http://schemas.microsoft.com/office/drawing/2014/main" id="{FFC6CB67-556D-4013-8987-D5D1B44EE0B9}"/>
                </a:ext>
              </a:extLst>
            </p:cNvPr>
            <p:cNvSpPr/>
            <p:nvPr/>
          </p:nvSpPr>
          <p:spPr>
            <a:xfrm>
              <a:off x="219456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2" name="Freihandform: Form 21">
              <a:extLst>
                <a:ext uri="{FF2B5EF4-FFF2-40B4-BE49-F238E27FC236}">
                  <a16:creationId xmlns:a16="http://schemas.microsoft.com/office/drawing/2014/main" id="{CB2F1F45-5BDE-467E-8BE2-3F56B0DCC358}"/>
                </a:ext>
              </a:extLst>
            </p:cNvPr>
            <p:cNvSpPr/>
            <p:nvPr/>
          </p:nvSpPr>
          <p:spPr>
            <a:xfrm>
              <a:off x="228600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3" name="Freihandform: Form 22">
              <a:extLst>
                <a:ext uri="{FF2B5EF4-FFF2-40B4-BE49-F238E27FC236}">
                  <a16:creationId xmlns:a16="http://schemas.microsoft.com/office/drawing/2014/main" id="{09799A26-F7E1-4DEC-ACCF-8F2275AA15E2}"/>
                </a:ext>
              </a:extLst>
            </p:cNvPr>
            <p:cNvSpPr/>
            <p:nvPr/>
          </p:nvSpPr>
          <p:spPr>
            <a:xfrm>
              <a:off x="2377439"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4" name="Freihandform: Form 23">
              <a:extLst>
                <a:ext uri="{FF2B5EF4-FFF2-40B4-BE49-F238E27FC236}">
                  <a16:creationId xmlns:a16="http://schemas.microsoft.com/office/drawing/2014/main" id="{7012D9B8-544C-470F-B67B-9B00404E7ECD}"/>
                </a:ext>
              </a:extLst>
            </p:cNvPr>
            <p:cNvSpPr/>
            <p:nvPr/>
          </p:nvSpPr>
          <p:spPr>
            <a:xfrm>
              <a:off x="246888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solidFill>
            <a:ln w="0">
              <a:solidFill>
                <a:srgbClr val="2B511A"/>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sp>
        <p:nvSpPr>
          <p:cNvPr id="25" name="Textfeld 24">
            <a:extLst>
              <a:ext uri="{FF2B5EF4-FFF2-40B4-BE49-F238E27FC236}">
                <a16:creationId xmlns:a16="http://schemas.microsoft.com/office/drawing/2014/main" id="{BFE5FC8D-3E37-44AF-A3AB-9CAB503A7A6B}"/>
              </a:ext>
            </a:extLst>
          </p:cNvPr>
          <p:cNvSpPr txBox="1"/>
          <p:nvPr/>
        </p:nvSpPr>
        <p:spPr>
          <a:xfrm>
            <a:off x="2482707" y="5659255"/>
            <a:ext cx="675009"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62A73B"/>
                </a:solidFill>
                <a:latin typeface="Liberation Sans" pitchFamily="18"/>
                <a:ea typeface="Noto Sans CJK SC" pitchFamily="2"/>
                <a:cs typeface="Lohit Devanagari" pitchFamily="2"/>
              </a:rPr>
              <a:t>how</a:t>
            </a:r>
          </a:p>
        </p:txBody>
      </p:sp>
      <p:sp>
        <p:nvSpPr>
          <p:cNvPr id="26" name="Textfeld 25">
            <a:extLst>
              <a:ext uri="{FF2B5EF4-FFF2-40B4-BE49-F238E27FC236}">
                <a16:creationId xmlns:a16="http://schemas.microsoft.com/office/drawing/2014/main" id="{FF43093D-CE42-450D-8262-E5C1EDA3C07B}"/>
              </a:ext>
            </a:extLst>
          </p:cNvPr>
          <p:cNvSpPr txBox="1"/>
          <p:nvPr/>
        </p:nvSpPr>
        <p:spPr>
          <a:xfrm>
            <a:off x="3194517" y="5659255"/>
            <a:ext cx="578443"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62A73B"/>
                </a:solidFill>
                <a:latin typeface="Liberation Sans" pitchFamily="18"/>
                <a:ea typeface="Noto Sans CJK SC" pitchFamily="2"/>
                <a:cs typeface="Lohit Devanagari" pitchFamily="2"/>
              </a:rPr>
              <a:t>are</a:t>
            </a:r>
          </a:p>
        </p:txBody>
      </p:sp>
      <p:sp>
        <p:nvSpPr>
          <p:cNvPr id="27" name="Textfeld 26">
            <a:extLst>
              <a:ext uri="{FF2B5EF4-FFF2-40B4-BE49-F238E27FC236}">
                <a16:creationId xmlns:a16="http://schemas.microsoft.com/office/drawing/2014/main" id="{F128BBC9-B675-4366-B7F6-2AC421A388CF}"/>
              </a:ext>
            </a:extLst>
          </p:cNvPr>
          <p:cNvSpPr txBox="1"/>
          <p:nvPr/>
        </p:nvSpPr>
        <p:spPr>
          <a:xfrm>
            <a:off x="3837335" y="5659255"/>
            <a:ext cx="619865"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62A73B"/>
                </a:solidFill>
                <a:latin typeface="Liberation Sans" pitchFamily="18"/>
                <a:ea typeface="Noto Sans CJK SC" pitchFamily="2"/>
                <a:cs typeface="Lohit Devanagari" pitchFamily="2"/>
              </a:rPr>
              <a:t>you</a:t>
            </a:r>
          </a:p>
        </p:txBody>
      </p:sp>
      <p:grpSp>
        <p:nvGrpSpPr>
          <p:cNvPr id="28" name="Gruppieren 27">
            <a:extLst>
              <a:ext uri="{FF2B5EF4-FFF2-40B4-BE49-F238E27FC236}">
                <a16:creationId xmlns:a16="http://schemas.microsoft.com/office/drawing/2014/main" id="{754DB9E6-7698-4C6C-9FB6-7FE82EA25187}"/>
              </a:ext>
            </a:extLst>
          </p:cNvPr>
          <p:cNvGrpSpPr/>
          <p:nvPr/>
        </p:nvGrpSpPr>
        <p:grpSpPr>
          <a:xfrm>
            <a:off x="7851971" y="5545183"/>
            <a:ext cx="552941" cy="110588"/>
            <a:chOff x="6492240" y="4111920"/>
            <a:chExt cx="457200" cy="91440"/>
          </a:xfrm>
        </p:grpSpPr>
        <p:sp>
          <p:nvSpPr>
            <p:cNvPr id="29" name="Freihandform: Form 28">
              <a:extLst>
                <a:ext uri="{FF2B5EF4-FFF2-40B4-BE49-F238E27FC236}">
                  <a16:creationId xmlns:a16="http://schemas.microsoft.com/office/drawing/2014/main" id="{CF91143D-5779-4532-A5D0-F6979CEE3A1A}"/>
                </a:ext>
              </a:extLst>
            </p:cNvPr>
            <p:cNvSpPr/>
            <p:nvPr/>
          </p:nvSpPr>
          <p:spPr>
            <a:xfrm>
              <a:off x="649224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0" name="Freihandform: Form 29">
              <a:extLst>
                <a:ext uri="{FF2B5EF4-FFF2-40B4-BE49-F238E27FC236}">
                  <a16:creationId xmlns:a16="http://schemas.microsoft.com/office/drawing/2014/main" id="{753B82BF-B438-489C-B57E-5326DCD28E2E}"/>
                </a:ext>
              </a:extLst>
            </p:cNvPr>
            <p:cNvSpPr/>
            <p:nvPr/>
          </p:nvSpPr>
          <p:spPr>
            <a:xfrm>
              <a:off x="6583679"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1" name="Freihandform: Form 30">
              <a:extLst>
                <a:ext uri="{FF2B5EF4-FFF2-40B4-BE49-F238E27FC236}">
                  <a16:creationId xmlns:a16="http://schemas.microsoft.com/office/drawing/2014/main" id="{F912B587-902F-4B21-BB7D-64534998755F}"/>
                </a:ext>
              </a:extLst>
            </p:cNvPr>
            <p:cNvSpPr/>
            <p:nvPr/>
          </p:nvSpPr>
          <p:spPr>
            <a:xfrm>
              <a:off x="6675119"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2" name="Freihandform: Form 31">
              <a:extLst>
                <a:ext uri="{FF2B5EF4-FFF2-40B4-BE49-F238E27FC236}">
                  <a16:creationId xmlns:a16="http://schemas.microsoft.com/office/drawing/2014/main" id="{8BDBEC06-E064-4901-93F1-E0B04285B2AA}"/>
                </a:ext>
              </a:extLst>
            </p:cNvPr>
            <p:cNvSpPr/>
            <p:nvPr/>
          </p:nvSpPr>
          <p:spPr>
            <a:xfrm>
              <a:off x="676656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3" name="Freihandform: Form 32">
              <a:extLst>
                <a:ext uri="{FF2B5EF4-FFF2-40B4-BE49-F238E27FC236}">
                  <a16:creationId xmlns:a16="http://schemas.microsoft.com/office/drawing/2014/main" id="{2170ECA0-104C-4857-96E7-3AAF434638FF}"/>
                </a:ext>
              </a:extLst>
            </p:cNvPr>
            <p:cNvSpPr/>
            <p:nvPr/>
          </p:nvSpPr>
          <p:spPr>
            <a:xfrm>
              <a:off x="685800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34" name="Gruppieren 33">
            <a:extLst>
              <a:ext uri="{FF2B5EF4-FFF2-40B4-BE49-F238E27FC236}">
                <a16:creationId xmlns:a16="http://schemas.microsoft.com/office/drawing/2014/main" id="{EA96055C-8993-4898-A736-6F472DE51123}"/>
              </a:ext>
            </a:extLst>
          </p:cNvPr>
          <p:cNvGrpSpPr/>
          <p:nvPr/>
        </p:nvGrpSpPr>
        <p:grpSpPr>
          <a:xfrm>
            <a:off x="8515500" y="5545183"/>
            <a:ext cx="552941" cy="110588"/>
            <a:chOff x="7040880" y="4111920"/>
            <a:chExt cx="457200" cy="91440"/>
          </a:xfrm>
        </p:grpSpPr>
        <p:sp>
          <p:nvSpPr>
            <p:cNvPr id="35" name="Freihandform: Form 34">
              <a:extLst>
                <a:ext uri="{FF2B5EF4-FFF2-40B4-BE49-F238E27FC236}">
                  <a16:creationId xmlns:a16="http://schemas.microsoft.com/office/drawing/2014/main" id="{7BCB9A4A-F203-4B6F-8C21-00D37C006A5B}"/>
                </a:ext>
              </a:extLst>
            </p:cNvPr>
            <p:cNvSpPr/>
            <p:nvPr/>
          </p:nvSpPr>
          <p:spPr>
            <a:xfrm>
              <a:off x="704088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6" name="Freihandform: Form 35">
              <a:extLst>
                <a:ext uri="{FF2B5EF4-FFF2-40B4-BE49-F238E27FC236}">
                  <a16:creationId xmlns:a16="http://schemas.microsoft.com/office/drawing/2014/main" id="{D79842EE-B379-46FC-AB5C-3F37840C3050}"/>
                </a:ext>
              </a:extLst>
            </p:cNvPr>
            <p:cNvSpPr/>
            <p:nvPr/>
          </p:nvSpPr>
          <p:spPr>
            <a:xfrm>
              <a:off x="713232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7" name="Freihandform: Form 36">
              <a:extLst>
                <a:ext uri="{FF2B5EF4-FFF2-40B4-BE49-F238E27FC236}">
                  <a16:creationId xmlns:a16="http://schemas.microsoft.com/office/drawing/2014/main" id="{B361EF49-92C5-4B17-AE63-48DC2B80C32E}"/>
                </a:ext>
              </a:extLst>
            </p:cNvPr>
            <p:cNvSpPr/>
            <p:nvPr/>
          </p:nvSpPr>
          <p:spPr>
            <a:xfrm>
              <a:off x="722376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8" name="Freihandform: Form 37">
              <a:extLst>
                <a:ext uri="{FF2B5EF4-FFF2-40B4-BE49-F238E27FC236}">
                  <a16:creationId xmlns:a16="http://schemas.microsoft.com/office/drawing/2014/main" id="{177A74F9-AF16-43B7-A4BF-79808EB23708}"/>
                </a:ext>
              </a:extLst>
            </p:cNvPr>
            <p:cNvSpPr/>
            <p:nvPr/>
          </p:nvSpPr>
          <p:spPr>
            <a:xfrm>
              <a:off x="731520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9" name="Freihandform: Form 38">
              <a:extLst>
                <a:ext uri="{FF2B5EF4-FFF2-40B4-BE49-F238E27FC236}">
                  <a16:creationId xmlns:a16="http://schemas.microsoft.com/office/drawing/2014/main" id="{6FC3061F-3400-48CC-9A23-4B145B80485C}"/>
                </a:ext>
              </a:extLst>
            </p:cNvPr>
            <p:cNvSpPr/>
            <p:nvPr/>
          </p:nvSpPr>
          <p:spPr>
            <a:xfrm>
              <a:off x="740664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40" name="Gruppieren 39">
            <a:extLst>
              <a:ext uri="{FF2B5EF4-FFF2-40B4-BE49-F238E27FC236}">
                <a16:creationId xmlns:a16="http://schemas.microsoft.com/office/drawing/2014/main" id="{F0D5A6AA-EC59-4462-8A0C-D6E5E7ABFA16}"/>
              </a:ext>
            </a:extLst>
          </p:cNvPr>
          <p:cNvGrpSpPr/>
          <p:nvPr/>
        </p:nvGrpSpPr>
        <p:grpSpPr>
          <a:xfrm>
            <a:off x="7188442" y="5545183"/>
            <a:ext cx="552941" cy="110588"/>
            <a:chOff x="5943600" y="4111920"/>
            <a:chExt cx="457200" cy="91440"/>
          </a:xfrm>
        </p:grpSpPr>
        <p:sp>
          <p:nvSpPr>
            <p:cNvPr id="41" name="Freihandform: Form 40">
              <a:extLst>
                <a:ext uri="{FF2B5EF4-FFF2-40B4-BE49-F238E27FC236}">
                  <a16:creationId xmlns:a16="http://schemas.microsoft.com/office/drawing/2014/main" id="{ED13C829-C52D-4D9C-A270-D58421A2C44E}"/>
                </a:ext>
              </a:extLst>
            </p:cNvPr>
            <p:cNvSpPr/>
            <p:nvPr/>
          </p:nvSpPr>
          <p:spPr>
            <a:xfrm>
              <a:off x="594360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2" name="Freihandform: Form 41">
              <a:extLst>
                <a:ext uri="{FF2B5EF4-FFF2-40B4-BE49-F238E27FC236}">
                  <a16:creationId xmlns:a16="http://schemas.microsoft.com/office/drawing/2014/main" id="{15CFDB3C-5B04-4B94-BB61-1A25168939F7}"/>
                </a:ext>
              </a:extLst>
            </p:cNvPr>
            <p:cNvSpPr/>
            <p:nvPr/>
          </p:nvSpPr>
          <p:spPr>
            <a:xfrm>
              <a:off x="603504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3" name="Freihandform: Form 42">
              <a:extLst>
                <a:ext uri="{FF2B5EF4-FFF2-40B4-BE49-F238E27FC236}">
                  <a16:creationId xmlns:a16="http://schemas.microsoft.com/office/drawing/2014/main" id="{E49A4612-BC3A-40A8-B120-0739A68BABFC}"/>
                </a:ext>
              </a:extLst>
            </p:cNvPr>
            <p:cNvSpPr/>
            <p:nvPr/>
          </p:nvSpPr>
          <p:spPr>
            <a:xfrm>
              <a:off x="612648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4" name="Freihandform: Form 43">
              <a:extLst>
                <a:ext uri="{FF2B5EF4-FFF2-40B4-BE49-F238E27FC236}">
                  <a16:creationId xmlns:a16="http://schemas.microsoft.com/office/drawing/2014/main" id="{2727B833-1398-41DF-BBCD-0265EE1DB9CC}"/>
                </a:ext>
              </a:extLst>
            </p:cNvPr>
            <p:cNvSpPr/>
            <p:nvPr/>
          </p:nvSpPr>
          <p:spPr>
            <a:xfrm>
              <a:off x="6217919"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5" name="Freihandform: Form 44">
              <a:extLst>
                <a:ext uri="{FF2B5EF4-FFF2-40B4-BE49-F238E27FC236}">
                  <a16:creationId xmlns:a16="http://schemas.microsoft.com/office/drawing/2014/main" id="{8048AB2B-BB39-4024-84E2-FEDEC9EF0108}"/>
                </a:ext>
              </a:extLst>
            </p:cNvPr>
            <p:cNvSpPr/>
            <p:nvPr/>
          </p:nvSpPr>
          <p:spPr>
            <a:xfrm>
              <a:off x="630936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46" name="Gruppieren 45">
            <a:extLst>
              <a:ext uri="{FF2B5EF4-FFF2-40B4-BE49-F238E27FC236}">
                <a16:creationId xmlns:a16="http://schemas.microsoft.com/office/drawing/2014/main" id="{A884107E-80E4-44EF-B35B-728057E80F16}"/>
              </a:ext>
            </a:extLst>
          </p:cNvPr>
          <p:cNvGrpSpPr/>
          <p:nvPr/>
        </p:nvGrpSpPr>
        <p:grpSpPr>
          <a:xfrm>
            <a:off x="6524913" y="5545183"/>
            <a:ext cx="552941" cy="110588"/>
            <a:chOff x="5394960" y="4111920"/>
            <a:chExt cx="457200" cy="91440"/>
          </a:xfrm>
        </p:grpSpPr>
        <p:sp>
          <p:nvSpPr>
            <p:cNvPr id="47" name="Freihandform: Form 46">
              <a:extLst>
                <a:ext uri="{FF2B5EF4-FFF2-40B4-BE49-F238E27FC236}">
                  <a16:creationId xmlns:a16="http://schemas.microsoft.com/office/drawing/2014/main" id="{C9D7BC2D-98C7-46FC-ADBE-A31972A64F33}"/>
                </a:ext>
              </a:extLst>
            </p:cNvPr>
            <p:cNvSpPr/>
            <p:nvPr/>
          </p:nvSpPr>
          <p:spPr>
            <a:xfrm>
              <a:off x="539496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8" name="Freihandform: Form 47">
              <a:extLst>
                <a:ext uri="{FF2B5EF4-FFF2-40B4-BE49-F238E27FC236}">
                  <a16:creationId xmlns:a16="http://schemas.microsoft.com/office/drawing/2014/main" id="{D958128D-9A91-47C7-8BDF-7E748C2B5AF2}"/>
                </a:ext>
              </a:extLst>
            </p:cNvPr>
            <p:cNvSpPr/>
            <p:nvPr/>
          </p:nvSpPr>
          <p:spPr>
            <a:xfrm>
              <a:off x="5486399"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9" name="Freihandform: Form 48">
              <a:extLst>
                <a:ext uri="{FF2B5EF4-FFF2-40B4-BE49-F238E27FC236}">
                  <a16:creationId xmlns:a16="http://schemas.microsoft.com/office/drawing/2014/main" id="{92AC2FB8-C117-45B7-B345-7E7C01080121}"/>
                </a:ext>
              </a:extLst>
            </p:cNvPr>
            <p:cNvSpPr/>
            <p:nvPr/>
          </p:nvSpPr>
          <p:spPr>
            <a:xfrm>
              <a:off x="557784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0" name="Freihandform: Form 49">
              <a:extLst>
                <a:ext uri="{FF2B5EF4-FFF2-40B4-BE49-F238E27FC236}">
                  <a16:creationId xmlns:a16="http://schemas.microsoft.com/office/drawing/2014/main" id="{21B84497-3771-42E4-AF5F-E108CA160A35}"/>
                </a:ext>
              </a:extLst>
            </p:cNvPr>
            <p:cNvSpPr/>
            <p:nvPr/>
          </p:nvSpPr>
          <p:spPr>
            <a:xfrm>
              <a:off x="5669279"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1" name="Freihandform: Form 50">
              <a:extLst>
                <a:ext uri="{FF2B5EF4-FFF2-40B4-BE49-F238E27FC236}">
                  <a16:creationId xmlns:a16="http://schemas.microsoft.com/office/drawing/2014/main" id="{3B7DF209-A98F-4B7A-BABB-11B50A09ACEA}"/>
                </a:ext>
              </a:extLst>
            </p:cNvPr>
            <p:cNvSpPr/>
            <p:nvPr/>
          </p:nvSpPr>
          <p:spPr>
            <a:xfrm>
              <a:off x="576072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sp>
        <p:nvSpPr>
          <p:cNvPr id="52" name="Textfeld 51">
            <a:extLst>
              <a:ext uri="{FF2B5EF4-FFF2-40B4-BE49-F238E27FC236}">
                <a16:creationId xmlns:a16="http://schemas.microsoft.com/office/drawing/2014/main" id="{2BEE9299-4841-4098-8698-CAED136755E4}"/>
              </a:ext>
            </a:extLst>
          </p:cNvPr>
          <p:cNvSpPr txBox="1"/>
          <p:nvPr/>
        </p:nvSpPr>
        <p:spPr>
          <a:xfrm>
            <a:off x="6484525" y="5655772"/>
            <a:ext cx="633716"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&lt;s&gt;</a:t>
            </a:r>
          </a:p>
        </p:txBody>
      </p:sp>
      <p:sp>
        <p:nvSpPr>
          <p:cNvPr id="53" name="Textfeld 52">
            <a:extLst>
              <a:ext uri="{FF2B5EF4-FFF2-40B4-BE49-F238E27FC236}">
                <a16:creationId xmlns:a16="http://schemas.microsoft.com/office/drawing/2014/main" id="{141285E4-C4BB-4EFF-A6DA-516A26F0AFA0}"/>
              </a:ext>
            </a:extLst>
          </p:cNvPr>
          <p:cNvSpPr txBox="1"/>
          <p:nvPr/>
        </p:nvSpPr>
        <p:spPr>
          <a:xfrm>
            <a:off x="7168830" y="5655772"/>
            <a:ext cx="592165"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wie</a:t>
            </a:r>
          </a:p>
        </p:txBody>
      </p:sp>
      <p:sp>
        <p:nvSpPr>
          <p:cNvPr id="54" name="Textfeld 53">
            <a:extLst>
              <a:ext uri="{FF2B5EF4-FFF2-40B4-BE49-F238E27FC236}">
                <a16:creationId xmlns:a16="http://schemas.microsoft.com/office/drawing/2014/main" id="{96149CB8-135D-4CB7-991A-3CCBAA84AE06}"/>
              </a:ext>
            </a:extLst>
          </p:cNvPr>
          <p:cNvSpPr txBox="1"/>
          <p:nvPr/>
        </p:nvSpPr>
        <p:spPr>
          <a:xfrm>
            <a:off x="7777087" y="5655772"/>
            <a:ext cx="702708"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geht</a:t>
            </a:r>
          </a:p>
        </p:txBody>
      </p:sp>
      <p:sp>
        <p:nvSpPr>
          <p:cNvPr id="55" name="Textfeld 54">
            <a:extLst>
              <a:ext uri="{FF2B5EF4-FFF2-40B4-BE49-F238E27FC236}">
                <a16:creationId xmlns:a16="http://schemas.microsoft.com/office/drawing/2014/main" id="{79D8E17A-BA8A-4F4C-915A-EDA460EB4D52}"/>
              </a:ext>
            </a:extLst>
          </p:cNvPr>
          <p:cNvSpPr txBox="1"/>
          <p:nvPr/>
        </p:nvSpPr>
        <p:spPr>
          <a:xfrm>
            <a:off x="8551031" y="5655772"/>
            <a:ext cx="481878"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es</a:t>
            </a:r>
          </a:p>
        </p:txBody>
      </p:sp>
      <p:grpSp>
        <p:nvGrpSpPr>
          <p:cNvPr id="56" name="Gruppieren 55">
            <a:extLst>
              <a:ext uri="{FF2B5EF4-FFF2-40B4-BE49-F238E27FC236}">
                <a16:creationId xmlns:a16="http://schemas.microsoft.com/office/drawing/2014/main" id="{D7A96FA5-F315-4498-B929-C7EAD8C6991E}"/>
              </a:ext>
            </a:extLst>
          </p:cNvPr>
          <p:cNvGrpSpPr/>
          <p:nvPr/>
        </p:nvGrpSpPr>
        <p:grpSpPr>
          <a:xfrm>
            <a:off x="9179028" y="5545183"/>
            <a:ext cx="552942" cy="110588"/>
            <a:chOff x="7589519" y="4111920"/>
            <a:chExt cx="457201" cy="91440"/>
          </a:xfrm>
        </p:grpSpPr>
        <p:sp>
          <p:nvSpPr>
            <p:cNvPr id="57" name="Freihandform: Form 56">
              <a:extLst>
                <a:ext uri="{FF2B5EF4-FFF2-40B4-BE49-F238E27FC236}">
                  <a16:creationId xmlns:a16="http://schemas.microsoft.com/office/drawing/2014/main" id="{DE15365A-E7F1-4545-9CCC-7422A502749B}"/>
                </a:ext>
              </a:extLst>
            </p:cNvPr>
            <p:cNvSpPr/>
            <p:nvPr/>
          </p:nvSpPr>
          <p:spPr>
            <a:xfrm>
              <a:off x="7589519"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8" name="Freihandform: Form 57">
              <a:extLst>
                <a:ext uri="{FF2B5EF4-FFF2-40B4-BE49-F238E27FC236}">
                  <a16:creationId xmlns:a16="http://schemas.microsoft.com/office/drawing/2014/main" id="{50BA34EA-7295-433E-99A0-867ABFE7FE8C}"/>
                </a:ext>
              </a:extLst>
            </p:cNvPr>
            <p:cNvSpPr/>
            <p:nvPr/>
          </p:nvSpPr>
          <p:spPr>
            <a:xfrm>
              <a:off x="768096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9" name="Freihandform: Form 58">
              <a:extLst>
                <a:ext uri="{FF2B5EF4-FFF2-40B4-BE49-F238E27FC236}">
                  <a16:creationId xmlns:a16="http://schemas.microsoft.com/office/drawing/2014/main" id="{9DF32BBE-EE53-4077-99D1-49D664F209F6}"/>
                </a:ext>
              </a:extLst>
            </p:cNvPr>
            <p:cNvSpPr/>
            <p:nvPr/>
          </p:nvSpPr>
          <p:spPr>
            <a:xfrm>
              <a:off x="777240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60" name="Freihandform: Form 59">
              <a:extLst>
                <a:ext uri="{FF2B5EF4-FFF2-40B4-BE49-F238E27FC236}">
                  <a16:creationId xmlns:a16="http://schemas.microsoft.com/office/drawing/2014/main" id="{0ECB0CF9-0A81-4D56-8BD0-EB1EB15EBB70}"/>
                </a:ext>
              </a:extLst>
            </p:cNvPr>
            <p:cNvSpPr/>
            <p:nvPr/>
          </p:nvSpPr>
          <p:spPr>
            <a:xfrm>
              <a:off x="786384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61" name="Freihandform: Form 60">
              <a:extLst>
                <a:ext uri="{FF2B5EF4-FFF2-40B4-BE49-F238E27FC236}">
                  <a16:creationId xmlns:a16="http://schemas.microsoft.com/office/drawing/2014/main" id="{FB8431E2-2BB7-466B-B0E7-FDEE17FB02AA}"/>
                </a:ext>
              </a:extLst>
            </p:cNvPr>
            <p:cNvSpPr/>
            <p:nvPr/>
          </p:nvSpPr>
          <p:spPr>
            <a:xfrm>
              <a:off x="795528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solidFill>
            <a:ln w="0">
              <a:solidFill>
                <a:srgbClr val="680059"/>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sp>
        <p:nvSpPr>
          <p:cNvPr id="62" name="Textfeld 61">
            <a:extLst>
              <a:ext uri="{FF2B5EF4-FFF2-40B4-BE49-F238E27FC236}">
                <a16:creationId xmlns:a16="http://schemas.microsoft.com/office/drawing/2014/main" id="{63A369A1-8935-4B46-A4D3-F579C2C4241C}"/>
              </a:ext>
            </a:extLst>
          </p:cNvPr>
          <p:cNvSpPr txBox="1"/>
          <p:nvPr/>
        </p:nvSpPr>
        <p:spPr>
          <a:xfrm>
            <a:off x="9207699" y="5655772"/>
            <a:ext cx="495601"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dir</a:t>
            </a:r>
          </a:p>
        </p:txBody>
      </p:sp>
      <p:sp>
        <p:nvSpPr>
          <p:cNvPr id="63" name="Freihandform: Form 62">
            <a:extLst>
              <a:ext uri="{FF2B5EF4-FFF2-40B4-BE49-F238E27FC236}">
                <a16:creationId xmlns:a16="http://schemas.microsoft.com/office/drawing/2014/main" id="{12DDBF51-2B6A-47B9-A83A-68A06304C332}"/>
              </a:ext>
            </a:extLst>
          </p:cNvPr>
          <p:cNvSpPr/>
          <p:nvPr/>
        </p:nvSpPr>
        <p:spPr>
          <a:xfrm>
            <a:off x="2322564" y="2875291"/>
            <a:ext cx="3649408" cy="143764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C2E0AE"/>
          </a:solidFill>
          <a:ln w="0">
            <a:solidFill>
              <a:srgbClr val="3465A4"/>
            </a:solidFill>
            <a:prstDash val="solid"/>
          </a:ln>
        </p:spPr>
        <p:txBody>
          <a:bodyPr vert="horz" wrap="none" lIns="108847" tIns="54423" rIns="108847" bIns="54423" anchor="ctr" anchorCtr="0" compatLnSpc="0">
            <a:noAutofit/>
          </a:bodyPr>
          <a:lstStyle/>
          <a:p>
            <a:pPr algn="ctr" hangingPunct="0"/>
            <a:r>
              <a:rPr lang="en-US" sz="1935" dirty="0">
                <a:latin typeface="Liberation Sans" pitchFamily="18"/>
                <a:ea typeface="Noto Sans CJK SC" pitchFamily="2"/>
                <a:cs typeface="Lohit Devanagari" pitchFamily="2"/>
              </a:rPr>
              <a:t>Encoder</a:t>
            </a:r>
          </a:p>
        </p:txBody>
      </p:sp>
      <p:sp>
        <p:nvSpPr>
          <p:cNvPr id="64" name="Freihandform: Form 63">
            <a:extLst>
              <a:ext uri="{FF2B5EF4-FFF2-40B4-BE49-F238E27FC236}">
                <a16:creationId xmlns:a16="http://schemas.microsoft.com/office/drawing/2014/main" id="{5D4B9601-E4BC-4C1A-A643-F270ADCDEA12}"/>
              </a:ext>
            </a:extLst>
          </p:cNvPr>
          <p:cNvSpPr/>
          <p:nvPr/>
        </p:nvSpPr>
        <p:spPr>
          <a:xfrm>
            <a:off x="6303737" y="2875291"/>
            <a:ext cx="3649408" cy="143764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FCCE4"/>
          </a:solidFill>
          <a:ln w="0">
            <a:solidFill>
              <a:srgbClr val="3465A4"/>
            </a:solidFill>
            <a:prstDash val="solid"/>
          </a:ln>
        </p:spPr>
        <p:txBody>
          <a:bodyPr vert="horz" wrap="none" lIns="108847" tIns="54423" rIns="108847" bIns="54423" anchor="ctr" anchorCtr="0" compatLnSpc="0">
            <a:noAutofit/>
          </a:bodyPr>
          <a:lstStyle/>
          <a:p>
            <a:pPr algn="ctr" hangingPunct="0"/>
            <a:r>
              <a:rPr lang="en-US" sz="1935" dirty="0">
                <a:latin typeface="Liberation Sans" pitchFamily="18"/>
                <a:ea typeface="Noto Sans CJK SC" pitchFamily="2"/>
                <a:cs typeface="Lohit Devanagari" pitchFamily="2"/>
              </a:rPr>
              <a:t>Decoder</a:t>
            </a:r>
          </a:p>
        </p:txBody>
      </p:sp>
      <p:sp>
        <p:nvSpPr>
          <p:cNvPr id="65" name="Gerader Verbinder 64">
            <a:extLst>
              <a:ext uri="{FF2B5EF4-FFF2-40B4-BE49-F238E27FC236}">
                <a16:creationId xmlns:a16="http://schemas.microsoft.com/office/drawing/2014/main" id="{00307CD5-6A38-44E1-BD3A-DC8E945BA778}"/>
              </a:ext>
            </a:extLst>
          </p:cNvPr>
          <p:cNvSpPr/>
          <p:nvPr/>
        </p:nvSpPr>
        <p:spPr>
          <a:xfrm>
            <a:off x="5904924" y="3603257"/>
            <a:ext cx="451060" cy="0"/>
          </a:xfrm>
          <a:prstGeom prst="line">
            <a:avLst/>
          </a:prstGeom>
          <a:noFill/>
          <a:ln w="19080">
            <a:solidFill>
              <a:srgbClr val="000000"/>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66" name="Gerader Verbinder 65">
            <a:extLst>
              <a:ext uri="{FF2B5EF4-FFF2-40B4-BE49-F238E27FC236}">
                <a16:creationId xmlns:a16="http://schemas.microsoft.com/office/drawing/2014/main" id="{DB15A702-6482-47E1-B433-7F3D37C929B5}"/>
              </a:ext>
            </a:extLst>
          </p:cNvPr>
          <p:cNvSpPr/>
          <p:nvPr/>
        </p:nvSpPr>
        <p:spPr>
          <a:xfrm flipV="1">
            <a:off x="2831967" y="4202349"/>
            <a:ext cx="0" cy="663529"/>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67" name="Gerader Verbinder 66">
            <a:extLst>
              <a:ext uri="{FF2B5EF4-FFF2-40B4-BE49-F238E27FC236}">
                <a16:creationId xmlns:a16="http://schemas.microsoft.com/office/drawing/2014/main" id="{FB202400-210A-42F2-BCFC-55FBB89CACAA}"/>
              </a:ext>
            </a:extLst>
          </p:cNvPr>
          <p:cNvSpPr/>
          <p:nvPr/>
        </p:nvSpPr>
        <p:spPr>
          <a:xfrm flipV="1">
            <a:off x="3495494" y="4202349"/>
            <a:ext cx="0" cy="663529"/>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68" name="Gerader Verbinder 67">
            <a:extLst>
              <a:ext uri="{FF2B5EF4-FFF2-40B4-BE49-F238E27FC236}">
                <a16:creationId xmlns:a16="http://schemas.microsoft.com/office/drawing/2014/main" id="{0C9973B4-0382-44C3-898E-995125D79901}"/>
              </a:ext>
            </a:extLst>
          </p:cNvPr>
          <p:cNvSpPr/>
          <p:nvPr/>
        </p:nvSpPr>
        <p:spPr>
          <a:xfrm flipV="1">
            <a:off x="4159024" y="4202349"/>
            <a:ext cx="0" cy="663529"/>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69" name="Gerader Verbinder 68">
            <a:extLst>
              <a:ext uri="{FF2B5EF4-FFF2-40B4-BE49-F238E27FC236}">
                <a16:creationId xmlns:a16="http://schemas.microsoft.com/office/drawing/2014/main" id="{0EBA9C40-1EAC-4961-925C-9E3EA7983E3C}"/>
              </a:ext>
            </a:extLst>
          </p:cNvPr>
          <p:cNvSpPr/>
          <p:nvPr/>
        </p:nvSpPr>
        <p:spPr>
          <a:xfrm flipV="1">
            <a:off x="6813138" y="4202349"/>
            <a:ext cx="0" cy="663529"/>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70" name="Gerader Verbinder 69">
            <a:extLst>
              <a:ext uri="{FF2B5EF4-FFF2-40B4-BE49-F238E27FC236}">
                <a16:creationId xmlns:a16="http://schemas.microsoft.com/office/drawing/2014/main" id="{C8F188C2-B00E-4FB3-87CF-458A40E8ADB3}"/>
              </a:ext>
            </a:extLst>
          </p:cNvPr>
          <p:cNvSpPr/>
          <p:nvPr/>
        </p:nvSpPr>
        <p:spPr>
          <a:xfrm flipV="1">
            <a:off x="7476668" y="4202349"/>
            <a:ext cx="0" cy="663529"/>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71" name="Gerader Verbinder 70">
            <a:extLst>
              <a:ext uri="{FF2B5EF4-FFF2-40B4-BE49-F238E27FC236}">
                <a16:creationId xmlns:a16="http://schemas.microsoft.com/office/drawing/2014/main" id="{5BA34AB0-AB34-429A-8299-908C193C59D4}"/>
              </a:ext>
            </a:extLst>
          </p:cNvPr>
          <p:cNvSpPr/>
          <p:nvPr/>
        </p:nvSpPr>
        <p:spPr>
          <a:xfrm flipV="1">
            <a:off x="8140197" y="4202349"/>
            <a:ext cx="0" cy="663529"/>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72" name="Gerader Verbinder 71">
            <a:extLst>
              <a:ext uri="{FF2B5EF4-FFF2-40B4-BE49-F238E27FC236}">
                <a16:creationId xmlns:a16="http://schemas.microsoft.com/office/drawing/2014/main" id="{F3C122F8-1A45-4B57-9ADC-E16E48DD2363}"/>
              </a:ext>
            </a:extLst>
          </p:cNvPr>
          <p:cNvSpPr/>
          <p:nvPr/>
        </p:nvSpPr>
        <p:spPr>
          <a:xfrm flipV="1">
            <a:off x="8803726" y="4202349"/>
            <a:ext cx="0" cy="663529"/>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73" name="Gerader Verbinder 72">
            <a:extLst>
              <a:ext uri="{FF2B5EF4-FFF2-40B4-BE49-F238E27FC236}">
                <a16:creationId xmlns:a16="http://schemas.microsoft.com/office/drawing/2014/main" id="{326623BB-9477-44E2-9306-10EB4C91A769}"/>
              </a:ext>
            </a:extLst>
          </p:cNvPr>
          <p:cNvSpPr/>
          <p:nvPr/>
        </p:nvSpPr>
        <p:spPr>
          <a:xfrm flipV="1">
            <a:off x="9467254" y="4202349"/>
            <a:ext cx="0" cy="663529"/>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74" name="Freihandform: Form 73">
            <a:extLst>
              <a:ext uri="{FF2B5EF4-FFF2-40B4-BE49-F238E27FC236}">
                <a16:creationId xmlns:a16="http://schemas.microsoft.com/office/drawing/2014/main" id="{1988C491-5E1A-4113-892E-8B8ECE496C2D}"/>
              </a:ext>
            </a:extLst>
          </p:cNvPr>
          <p:cNvSpPr/>
          <p:nvPr/>
        </p:nvSpPr>
        <p:spPr>
          <a:xfrm>
            <a:off x="6303737" y="1769409"/>
            <a:ext cx="3649408" cy="66353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80">
            <a:solidFill>
              <a:srgbClr val="AA55A1"/>
            </a:solidFill>
            <a:prstDash val="solid"/>
          </a:ln>
        </p:spPr>
        <p:txBody>
          <a:bodyPr vert="horz" wrap="none" lIns="120167" tIns="65743" rIns="120167" bIns="6574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75" name="Textfeld 74">
            <a:extLst>
              <a:ext uri="{FF2B5EF4-FFF2-40B4-BE49-F238E27FC236}">
                <a16:creationId xmlns:a16="http://schemas.microsoft.com/office/drawing/2014/main" id="{14CD4A84-A085-4BE7-9CB8-CA16AB5D9869}"/>
              </a:ext>
            </a:extLst>
          </p:cNvPr>
          <p:cNvSpPr txBox="1"/>
          <p:nvPr/>
        </p:nvSpPr>
        <p:spPr>
          <a:xfrm>
            <a:off x="6303737" y="1472550"/>
            <a:ext cx="984838" cy="323878"/>
          </a:xfrm>
          <a:prstGeom prst="rect">
            <a:avLst/>
          </a:prstGeom>
          <a:noFill/>
          <a:ln>
            <a:noFill/>
          </a:ln>
        </p:spPr>
        <p:txBody>
          <a:bodyPr vert="horz" wrap="none" lIns="108847" tIns="54423" rIns="108847" bIns="54423" anchor="ctr" anchorCtr="0" compatLnSpc="0">
            <a:spAutoFit/>
          </a:bodyPr>
          <a:lstStyle/>
          <a:p>
            <a:pPr hangingPunct="0"/>
            <a:r>
              <a:rPr lang="en-US" sz="1451" dirty="0">
                <a:solidFill>
                  <a:srgbClr val="8F187C"/>
                </a:solidFill>
                <a:latin typeface="Liberation Sans" pitchFamily="18"/>
                <a:ea typeface="Noto Sans CJK SC" pitchFamily="2"/>
                <a:cs typeface="Lohit Devanagari" pitchFamily="2"/>
              </a:rPr>
              <a:t>OUTPUT</a:t>
            </a:r>
          </a:p>
        </p:txBody>
      </p:sp>
      <p:sp>
        <p:nvSpPr>
          <p:cNvPr id="96" name="Textfeld 95">
            <a:extLst>
              <a:ext uri="{FF2B5EF4-FFF2-40B4-BE49-F238E27FC236}">
                <a16:creationId xmlns:a16="http://schemas.microsoft.com/office/drawing/2014/main" id="{35E258F8-8E57-415C-9CA9-314EF967ED1A}"/>
              </a:ext>
            </a:extLst>
          </p:cNvPr>
          <p:cNvSpPr txBox="1"/>
          <p:nvPr/>
        </p:nvSpPr>
        <p:spPr>
          <a:xfrm>
            <a:off x="6505301" y="1879998"/>
            <a:ext cx="592165"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wie</a:t>
            </a:r>
          </a:p>
        </p:txBody>
      </p:sp>
      <p:sp>
        <p:nvSpPr>
          <p:cNvPr id="97" name="Textfeld 96">
            <a:extLst>
              <a:ext uri="{FF2B5EF4-FFF2-40B4-BE49-F238E27FC236}">
                <a16:creationId xmlns:a16="http://schemas.microsoft.com/office/drawing/2014/main" id="{0C163F6A-DF04-4668-9BCD-A7FC143BC7B2}"/>
              </a:ext>
            </a:extLst>
          </p:cNvPr>
          <p:cNvSpPr txBox="1"/>
          <p:nvPr/>
        </p:nvSpPr>
        <p:spPr>
          <a:xfrm>
            <a:off x="7113560" y="1879998"/>
            <a:ext cx="702708"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geht</a:t>
            </a:r>
          </a:p>
        </p:txBody>
      </p:sp>
      <p:sp>
        <p:nvSpPr>
          <p:cNvPr id="98" name="Textfeld 97">
            <a:extLst>
              <a:ext uri="{FF2B5EF4-FFF2-40B4-BE49-F238E27FC236}">
                <a16:creationId xmlns:a16="http://schemas.microsoft.com/office/drawing/2014/main" id="{FDA2BF5B-2F9C-4D9C-99E8-713A6D33C359}"/>
              </a:ext>
            </a:extLst>
          </p:cNvPr>
          <p:cNvSpPr txBox="1"/>
          <p:nvPr/>
        </p:nvSpPr>
        <p:spPr>
          <a:xfrm>
            <a:off x="7887501" y="1879998"/>
            <a:ext cx="481878"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es</a:t>
            </a:r>
          </a:p>
        </p:txBody>
      </p:sp>
      <p:sp>
        <p:nvSpPr>
          <p:cNvPr id="99" name="Textfeld 98">
            <a:extLst>
              <a:ext uri="{FF2B5EF4-FFF2-40B4-BE49-F238E27FC236}">
                <a16:creationId xmlns:a16="http://schemas.microsoft.com/office/drawing/2014/main" id="{391130E0-E8CB-4F6C-88A3-C499DD652E28}"/>
              </a:ext>
            </a:extLst>
          </p:cNvPr>
          <p:cNvSpPr txBox="1"/>
          <p:nvPr/>
        </p:nvSpPr>
        <p:spPr>
          <a:xfrm>
            <a:off x="8544170" y="1879998"/>
            <a:ext cx="495601"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dir</a:t>
            </a:r>
          </a:p>
        </p:txBody>
      </p:sp>
      <p:sp>
        <p:nvSpPr>
          <p:cNvPr id="105" name="Textfeld 104">
            <a:extLst>
              <a:ext uri="{FF2B5EF4-FFF2-40B4-BE49-F238E27FC236}">
                <a16:creationId xmlns:a16="http://schemas.microsoft.com/office/drawing/2014/main" id="{114335A6-36B6-4468-B2E2-CD3BBD1079C0}"/>
              </a:ext>
            </a:extLst>
          </p:cNvPr>
          <p:cNvSpPr txBox="1"/>
          <p:nvPr/>
        </p:nvSpPr>
        <p:spPr>
          <a:xfrm>
            <a:off x="9104177" y="1879998"/>
            <a:ext cx="702644" cy="395243"/>
          </a:xfrm>
          <a:prstGeom prst="rect">
            <a:avLst/>
          </a:prstGeom>
          <a:noFill/>
          <a:ln>
            <a:noFill/>
          </a:ln>
        </p:spPr>
        <p:txBody>
          <a:bodyPr vert="horz" wrap="none" lIns="108847" tIns="54423" rIns="108847" bIns="54423" anchorCtr="0" compatLnSpc="0">
            <a:spAutoFit/>
          </a:bodyPr>
          <a:lstStyle/>
          <a:p>
            <a:pPr algn="ctr" hangingPunct="0"/>
            <a:r>
              <a:rPr lang="en-US" sz="1935" dirty="0">
                <a:solidFill>
                  <a:srgbClr val="8F187C"/>
                </a:solidFill>
                <a:latin typeface="Liberation Sans" pitchFamily="18"/>
                <a:ea typeface="Noto Sans CJK SC" pitchFamily="2"/>
                <a:cs typeface="Lohit Devanagari" pitchFamily="2"/>
              </a:rPr>
              <a:t>&lt;/s&gt;</a:t>
            </a:r>
          </a:p>
        </p:txBody>
      </p:sp>
      <p:sp>
        <p:nvSpPr>
          <p:cNvPr id="111" name="Gerader Verbinder 110">
            <a:extLst>
              <a:ext uri="{FF2B5EF4-FFF2-40B4-BE49-F238E27FC236}">
                <a16:creationId xmlns:a16="http://schemas.microsoft.com/office/drawing/2014/main" id="{08F9A746-DC3D-436B-90E7-132C3470956A}"/>
              </a:ext>
            </a:extLst>
          </p:cNvPr>
          <p:cNvSpPr/>
          <p:nvPr/>
        </p:nvSpPr>
        <p:spPr>
          <a:xfrm flipV="1">
            <a:off x="6813138" y="2322350"/>
            <a:ext cx="0" cy="663530"/>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12" name="Gerader Verbinder 111">
            <a:extLst>
              <a:ext uri="{FF2B5EF4-FFF2-40B4-BE49-F238E27FC236}">
                <a16:creationId xmlns:a16="http://schemas.microsoft.com/office/drawing/2014/main" id="{7FA9F0B6-404B-4F50-A327-3E24A579D5F3}"/>
              </a:ext>
            </a:extLst>
          </p:cNvPr>
          <p:cNvSpPr/>
          <p:nvPr/>
        </p:nvSpPr>
        <p:spPr>
          <a:xfrm flipV="1">
            <a:off x="7476668" y="2322350"/>
            <a:ext cx="0" cy="663530"/>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13" name="Gerader Verbinder 112">
            <a:extLst>
              <a:ext uri="{FF2B5EF4-FFF2-40B4-BE49-F238E27FC236}">
                <a16:creationId xmlns:a16="http://schemas.microsoft.com/office/drawing/2014/main" id="{EF448454-93E2-425E-B134-E5739EB5D58D}"/>
              </a:ext>
            </a:extLst>
          </p:cNvPr>
          <p:cNvSpPr/>
          <p:nvPr/>
        </p:nvSpPr>
        <p:spPr>
          <a:xfrm flipV="1">
            <a:off x="8140197" y="2322350"/>
            <a:ext cx="0" cy="663530"/>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14" name="Gerader Verbinder 113">
            <a:extLst>
              <a:ext uri="{FF2B5EF4-FFF2-40B4-BE49-F238E27FC236}">
                <a16:creationId xmlns:a16="http://schemas.microsoft.com/office/drawing/2014/main" id="{99B7F325-CB1C-42E7-AD99-0233276086E5}"/>
              </a:ext>
            </a:extLst>
          </p:cNvPr>
          <p:cNvSpPr/>
          <p:nvPr/>
        </p:nvSpPr>
        <p:spPr>
          <a:xfrm flipV="1">
            <a:off x="8803726" y="2322350"/>
            <a:ext cx="0" cy="663530"/>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15" name="Gerader Verbinder 114">
            <a:extLst>
              <a:ext uri="{FF2B5EF4-FFF2-40B4-BE49-F238E27FC236}">
                <a16:creationId xmlns:a16="http://schemas.microsoft.com/office/drawing/2014/main" id="{1372A31A-1E3E-4A69-AB14-E0EE112FCCEA}"/>
              </a:ext>
            </a:extLst>
          </p:cNvPr>
          <p:cNvSpPr/>
          <p:nvPr/>
        </p:nvSpPr>
        <p:spPr>
          <a:xfrm flipV="1">
            <a:off x="9467254" y="2322350"/>
            <a:ext cx="0" cy="663530"/>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19" name="Titel 118">
            <a:extLst>
              <a:ext uri="{FF2B5EF4-FFF2-40B4-BE49-F238E27FC236}">
                <a16:creationId xmlns:a16="http://schemas.microsoft.com/office/drawing/2014/main" id="{A1B1A718-8342-447C-8604-46C5128B2F53}"/>
              </a:ext>
            </a:extLst>
          </p:cNvPr>
          <p:cNvSpPr>
            <a:spLocks noGrp="1"/>
          </p:cNvSpPr>
          <p:nvPr>
            <p:ph type="title"/>
          </p:nvPr>
        </p:nvSpPr>
        <p:spPr/>
        <p:txBody>
          <a:bodyPr/>
          <a:lstStyle/>
          <a:p>
            <a:r>
              <a:rPr lang="en-US" dirty="0"/>
              <a:t>Positional Encoding</a:t>
            </a:r>
          </a:p>
        </p:txBody>
      </p:sp>
      <p:grpSp>
        <p:nvGrpSpPr>
          <p:cNvPr id="89" name="Gruppieren 88">
            <a:extLst>
              <a:ext uri="{FF2B5EF4-FFF2-40B4-BE49-F238E27FC236}">
                <a16:creationId xmlns:a16="http://schemas.microsoft.com/office/drawing/2014/main" id="{CD18EBCF-1C51-473C-836D-523A4CC27F75}"/>
              </a:ext>
            </a:extLst>
          </p:cNvPr>
          <p:cNvGrpSpPr/>
          <p:nvPr/>
        </p:nvGrpSpPr>
        <p:grpSpPr>
          <a:xfrm>
            <a:off x="3860516" y="5039102"/>
            <a:ext cx="552941" cy="110588"/>
            <a:chOff x="3200400" y="4114800"/>
            <a:chExt cx="457200" cy="91440"/>
          </a:xfrm>
          <a:solidFill>
            <a:srgbClr val="FFC000"/>
          </a:solidFill>
        </p:grpSpPr>
        <p:sp>
          <p:nvSpPr>
            <p:cNvPr id="90" name="Freihandform: Form 89">
              <a:extLst>
                <a:ext uri="{FF2B5EF4-FFF2-40B4-BE49-F238E27FC236}">
                  <a16:creationId xmlns:a16="http://schemas.microsoft.com/office/drawing/2014/main" id="{788829B1-DF5C-4BA9-8BF9-275529732800}"/>
                </a:ext>
              </a:extLst>
            </p:cNvPr>
            <p:cNvSpPr/>
            <p:nvPr/>
          </p:nvSpPr>
          <p:spPr>
            <a:xfrm>
              <a:off x="320040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91" name="Freihandform: Form 90">
              <a:extLst>
                <a:ext uri="{FF2B5EF4-FFF2-40B4-BE49-F238E27FC236}">
                  <a16:creationId xmlns:a16="http://schemas.microsoft.com/office/drawing/2014/main" id="{E9BB5330-000B-4836-A30D-A63268F5BCE9}"/>
                </a:ext>
              </a:extLst>
            </p:cNvPr>
            <p:cNvSpPr/>
            <p:nvPr/>
          </p:nvSpPr>
          <p:spPr>
            <a:xfrm>
              <a:off x="3291839"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92" name="Freihandform: Form 91">
              <a:extLst>
                <a:ext uri="{FF2B5EF4-FFF2-40B4-BE49-F238E27FC236}">
                  <a16:creationId xmlns:a16="http://schemas.microsoft.com/office/drawing/2014/main" id="{53B3F2C1-04D0-4034-ABC5-5FC5D83F7E68}"/>
                </a:ext>
              </a:extLst>
            </p:cNvPr>
            <p:cNvSpPr/>
            <p:nvPr/>
          </p:nvSpPr>
          <p:spPr>
            <a:xfrm>
              <a:off x="338328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93" name="Freihandform: Form 92">
              <a:extLst>
                <a:ext uri="{FF2B5EF4-FFF2-40B4-BE49-F238E27FC236}">
                  <a16:creationId xmlns:a16="http://schemas.microsoft.com/office/drawing/2014/main" id="{665251F3-7206-4929-840B-4C8BF794CD91}"/>
                </a:ext>
              </a:extLst>
            </p:cNvPr>
            <p:cNvSpPr/>
            <p:nvPr/>
          </p:nvSpPr>
          <p:spPr>
            <a:xfrm>
              <a:off x="347472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94" name="Freihandform: Form 93">
              <a:extLst>
                <a:ext uri="{FF2B5EF4-FFF2-40B4-BE49-F238E27FC236}">
                  <a16:creationId xmlns:a16="http://schemas.microsoft.com/office/drawing/2014/main" id="{E21D451F-2FB5-4E53-A3CD-06D1BF8F141B}"/>
                </a:ext>
              </a:extLst>
            </p:cNvPr>
            <p:cNvSpPr/>
            <p:nvPr/>
          </p:nvSpPr>
          <p:spPr>
            <a:xfrm>
              <a:off x="356616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95" name="Gruppieren 94">
            <a:extLst>
              <a:ext uri="{FF2B5EF4-FFF2-40B4-BE49-F238E27FC236}">
                <a16:creationId xmlns:a16="http://schemas.microsoft.com/office/drawing/2014/main" id="{5176349D-A73C-44E5-B527-42D3353C5298}"/>
              </a:ext>
            </a:extLst>
          </p:cNvPr>
          <p:cNvGrpSpPr/>
          <p:nvPr/>
        </p:nvGrpSpPr>
        <p:grpSpPr>
          <a:xfrm>
            <a:off x="3196988" y="5039102"/>
            <a:ext cx="552941" cy="110588"/>
            <a:chOff x="2651760" y="4114800"/>
            <a:chExt cx="457200" cy="91440"/>
          </a:xfrm>
          <a:solidFill>
            <a:srgbClr val="FFC000"/>
          </a:solidFill>
        </p:grpSpPr>
        <p:sp>
          <p:nvSpPr>
            <p:cNvPr id="100" name="Freihandform: Form 99">
              <a:extLst>
                <a:ext uri="{FF2B5EF4-FFF2-40B4-BE49-F238E27FC236}">
                  <a16:creationId xmlns:a16="http://schemas.microsoft.com/office/drawing/2014/main" id="{E137B5A9-F450-4C5F-BCBD-F911B8F7BDF5}"/>
                </a:ext>
              </a:extLst>
            </p:cNvPr>
            <p:cNvSpPr/>
            <p:nvPr/>
          </p:nvSpPr>
          <p:spPr>
            <a:xfrm>
              <a:off x="265176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1" name="Freihandform: Form 100">
              <a:extLst>
                <a:ext uri="{FF2B5EF4-FFF2-40B4-BE49-F238E27FC236}">
                  <a16:creationId xmlns:a16="http://schemas.microsoft.com/office/drawing/2014/main" id="{D501CB53-0DCC-4360-AAFA-AC57CA3FD83D}"/>
                </a:ext>
              </a:extLst>
            </p:cNvPr>
            <p:cNvSpPr/>
            <p:nvPr/>
          </p:nvSpPr>
          <p:spPr>
            <a:xfrm>
              <a:off x="2743199"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2" name="Freihandform: Form 101">
              <a:extLst>
                <a:ext uri="{FF2B5EF4-FFF2-40B4-BE49-F238E27FC236}">
                  <a16:creationId xmlns:a16="http://schemas.microsoft.com/office/drawing/2014/main" id="{B2D4E0F8-190C-46D0-94AB-82FD96130EE3}"/>
                </a:ext>
              </a:extLst>
            </p:cNvPr>
            <p:cNvSpPr/>
            <p:nvPr/>
          </p:nvSpPr>
          <p:spPr>
            <a:xfrm>
              <a:off x="283464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3" name="Freihandform: Form 102">
              <a:extLst>
                <a:ext uri="{FF2B5EF4-FFF2-40B4-BE49-F238E27FC236}">
                  <a16:creationId xmlns:a16="http://schemas.microsoft.com/office/drawing/2014/main" id="{5BA4DC79-7567-4EDE-ACE2-CB0A9681052F}"/>
                </a:ext>
              </a:extLst>
            </p:cNvPr>
            <p:cNvSpPr/>
            <p:nvPr/>
          </p:nvSpPr>
          <p:spPr>
            <a:xfrm>
              <a:off x="2926079"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4" name="Freihandform: Form 103">
              <a:extLst>
                <a:ext uri="{FF2B5EF4-FFF2-40B4-BE49-F238E27FC236}">
                  <a16:creationId xmlns:a16="http://schemas.microsoft.com/office/drawing/2014/main" id="{4FCB2998-15FF-427F-8BDB-7FED136EC4C9}"/>
                </a:ext>
              </a:extLst>
            </p:cNvPr>
            <p:cNvSpPr/>
            <p:nvPr/>
          </p:nvSpPr>
          <p:spPr>
            <a:xfrm>
              <a:off x="301752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106" name="Gruppieren 105">
            <a:extLst>
              <a:ext uri="{FF2B5EF4-FFF2-40B4-BE49-F238E27FC236}">
                <a16:creationId xmlns:a16="http://schemas.microsoft.com/office/drawing/2014/main" id="{3C1E9A27-89B0-4C79-820D-2615CDA95228}"/>
              </a:ext>
            </a:extLst>
          </p:cNvPr>
          <p:cNvGrpSpPr/>
          <p:nvPr/>
        </p:nvGrpSpPr>
        <p:grpSpPr>
          <a:xfrm>
            <a:off x="2533459" y="5039102"/>
            <a:ext cx="552941" cy="110588"/>
            <a:chOff x="2103120" y="4114800"/>
            <a:chExt cx="457200" cy="91440"/>
          </a:xfrm>
          <a:solidFill>
            <a:srgbClr val="FFC000"/>
          </a:solidFill>
        </p:grpSpPr>
        <p:sp>
          <p:nvSpPr>
            <p:cNvPr id="107" name="Freihandform: Form 106">
              <a:extLst>
                <a:ext uri="{FF2B5EF4-FFF2-40B4-BE49-F238E27FC236}">
                  <a16:creationId xmlns:a16="http://schemas.microsoft.com/office/drawing/2014/main" id="{AED995F5-1358-40EF-A8F1-9A89CF949D96}"/>
                </a:ext>
              </a:extLst>
            </p:cNvPr>
            <p:cNvSpPr/>
            <p:nvPr/>
          </p:nvSpPr>
          <p:spPr>
            <a:xfrm>
              <a:off x="210312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8" name="Freihandform: Form 107">
              <a:extLst>
                <a:ext uri="{FF2B5EF4-FFF2-40B4-BE49-F238E27FC236}">
                  <a16:creationId xmlns:a16="http://schemas.microsoft.com/office/drawing/2014/main" id="{E0E9005F-A415-4074-AF94-EAC9D8141508}"/>
                </a:ext>
              </a:extLst>
            </p:cNvPr>
            <p:cNvSpPr/>
            <p:nvPr/>
          </p:nvSpPr>
          <p:spPr>
            <a:xfrm>
              <a:off x="219456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9" name="Freihandform: Form 108">
              <a:extLst>
                <a:ext uri="{FF2B5EF4-FFF2-40B4-BE49-F238E27FC236}">
                  <a16:creationId xmlns:a16="http://schemas.microsoft.com/office/drawing/2014/main" id="{D566DB59-D62A-468E-BABE-648AC1DA9B8A}"/>
                </a:ext>
              </a:extLst>
            </p:cNvPr>
            <p:cNvSpPr/>
            <p:nvPr/>
          </p:nvSpPr>
          <p:spPr>
            <a:xfrm>
              <a:off x="228600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10" name="Freihandform: Form 109">
              <a:extLst>
                <a:ext uri="{FF2B5EF4-FFF2-40B4-BE49-F238E27FC236}">
                  <a16:creationId xmlns:a16="http://schemas.microsoft.com/office/drawing/2014/main" id="{C1DFFAD6-29AD-4FFC-A96F-C917E681274E}"/>
                </a:ext>
              </a:extLst>
            </p:cNvPr>
            <p:cNvSpPr/>
            <p:nvPr/>
          </p:nvSpPr>
          <p:spPr>
            <a:xfrm>
              <a:off x="2377439"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16" name="Freihandform: Form 115">
              <a:extLst>
                <a:ext uri="{FF2B5EF4-FFF2-40B4-BE49-F238E27FC236}">
                  <a16:creationId xmlns:a16="http://schemas.microsoft.com/office/drawing/2014/main" id="{3BEC2B1C-A3D3-408D-90A8-095625034ADB}"/>
                </a:ext>
              </a:extLst>
            </p:cNvPr>
            <p:cNvSpPr/>
            <p:nvPr/>
          </p:nvSpPr>
          <p:spPr>
            <a:xfrm>
              <a:off x="2468880" y="411480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sp>
        <p:nvSpPr>
          <p:cNvPr id="117" name="Textfeld 116">
            <a:extLst>
              <a:ext uri="{FF2B5EF4-FFF2-40B4-BE49-F238E27FC236}">
                <a16:creationId xmlns:a16="http://schemas.microsoft.com/office/drawing/2014/main" id="{9FF9546F-CE26-46DE-BE3D-06694BBE1F84}"/>
              </a:ext>
            </a:extLst>
          </p:cNvPr>
          <p:cNvSpPr txBox="1"/>
          <p:nvPr/>
        </p:nvSpPr>
        <p:spPr>
          <a:xfrm>
            <a:off x="2591334" y="5149691"/>
            <a:ext cx="471625" cy="395243"/>
          </a:xfrm>
          <a:prstGeom prst="rect">
            <a:avLst/>
          </a:prstGeom>
          <a:noFill/>
          <a:ln>
            <a:noFill/>
          </a:ln>
        </p:spPr>
        <p:txBody>
          <a:bodyPr vert="horz" wrap="square" lIns="108847" tIns="54423" rIns="108847" bIns="54423" anchorCtr="0" compatLnSpc="0">
            <a:spAutoFit/>
          </a:bodyPr>
          <a:lstStyle/>
          <a:p>
            <a:pPr algn="ctr" hangingPunct="0"/>
            <a:r>
              <a:rPr lang="en-US" sz="1935" dirty="0">
                <a:latin typeface="Liberation Sans" pitchFamily="18"/>
                <a:ea typeface="Noto Sans CJK SC" pitchFamily="2"/>
                <a:cs typeface="Lohit Devanagari" pitchFamily="2"/>
              </a:rPr>
              <a:t>+</a:t>
            </a:r>
          </a:p>
        </p:txBody>
      </p:sp>
      <p:sp>
        <p:nvSpPr>
          <p:cNvPr id="118" name="Textfeld 117">
            <a:extLst>
              <a:ext uri="{FF2B5EF4-FFF2-40B4-BE49-F238E27FC236}">
                <a16:creationId xmlns:a16="http://schemas.microsoft.com/office/drawing/2014/main" id="{07901291-FCDB-43DF-A46E-AD258C942D68}"/>
              </a:ext>
            </a:extLst>
          </p:cNvPr>
          <p:cNvSpPr txBox="1"/>
          <p:nvPr/>
        </p:nvSpPr>
        <p:spPr>
          <a:xfrm>
            <a:off x="3291091" y="5149691"/>
            <a:ext cx="364731" cy="395243"/>
          </a:xfrm>
          <a:prstGeom prst="rect">
            <a:avLst/>
          </a:prstGeom>
          <a:noFill/>
          <a:ln>
            <a:noFill/>
          </a:ln>
        </p:spPr>
        <p:txBody>
          <a:bodyPr vert="horz" wrap="none" lIns="108847" tIns="54423" rIns="108847" bIns="54423" anchorCtr="0" compatLnSpc="0">
            <a:spAutoFit/>
          </a:bodyPr>
          <a:lstStyle/>
          <a:p>
            <a:pPr algn="ctr" hangingPunct="0"/>
            <a:r>
              <a:rPr lang="en-US" sz="1935" dirty="0">
                <a:latin typeface="Liberation Sans" pitchFamily="18"/>
                <a:ea typeface="Noto Sans CJK SC" pitchFamily="2"/>
                <a:cs typeface="Lohit Devanagari" pitchFamily="2"/>
              </a:rPr>
              <a:t>+</a:t>
            </a:r>
          </a:p>
        </p:txBody>
      </p:sp>
      <p:sp>
        <p:nvSpPr>
          <p:cNvPr id="120" name="Textfeld 119">
            <a:extLst>
              <a:ext uri="{FF2B5EF4-FFF2-40B4-BE49-F238E27FC236}">
                <a16:creationId xmlns:a16="http://schemas.microsoft.com/office/drawing/2014/main" id="{943F72F0-CE98-44E3-91D1-E5FFF55C03A4}"/>
              </a:ext>
            </a:extLst>
          </p:cNvPr>
          <p:cNvSpPr txBox="1"/>
          <p:nvPr/>
        </p:nvSpPr>
        <p:spPr>
          <a:xfrm>
            <a:off x="3954620" y="5149691"/>
            <a:ext cx="364731" cy="395243"/>
          </a:xfrm>
          <a:prstGeom prst="rect">
            <a:avLst/>
          </a:prstGeom>
          <a:noFill/>
          <a:ln>
            <a:noFill/>
          </a:ln>
        </p:spPr>
        <p:txBody>
          <a:bodyPr vert="horz" wrap="none" lIns="108847" tIns="54423" rIns="108847" bIns="54423" anchorCtr="0" compatLnSpc="0">
            <a:spAutoFit/>
          </a:bodyPr>
          <a:lstStyle/>
          <a:p>
            <a:pPr algn="ctr" hangingPunct="0"/>
            <a:r>
              <a:rPr lang="en-US" sz="1935" dirty="0">
                <a:latin typeface="Liberation Sans" pitchFamily="18"/>
                <a:ea typeface="Noto Sans CJK SC" pitchFamily="2"/>
                <a:cs typeface="Lohit Devanagari" pitchFamily="2"/>
              </a:rPr>
              <a:t>+</a:t>
            </a:r>
          </a:p>
        </p:txBody>
      </p:sp>
      <p:grpSp>
        <p:nvGrpSpPr>
          <p:cNvPr id="121" name="Gruppieren 120">
            <a:extLst>
              <a:ext uri="{FF2B5EF4-FFF2-40B4-BE49-F238E27FC236}">
                <a16:creationId xmlns:a16="http://schemas.microsoft.com/office/drawing/2014/main" id="{A119EB04-3C1E-468D-8EAA-A885AEB2B7D5}"/>
              </a:ext>
            </a:extLst>
          </p:cNvPr>
          <p:cNvGrpSpPr/>
          <p:nvPr/>
        </p:nvGrpSpPr>
        <p:grpSpPr>
          <a:xfrm>
            <a:off x="7841689" y="5035620"/>
            <a:ext cx="552941" cy="110588"/>
            <a:chOff x="6492240" y="4111920"/>
            <a:chExt cx="457200" cy="91440"/>
          </a:xfrm>
          <a:solidFill>
            <a:srgbClr val="FFC000"/>
          </a:solidFill>
        </p:grpSpPr>
        <p:sp>
          <p:nvSpPr>
            <p:cNvPr id="122" name="Freihandform: Form 121">
              <a:extLst>
                <a:ext uri="{FF2B5EF4-FFF2-40B4-BE49-F238E27FC236}">
                  <a16:creationId xmlns:a16="http://schemas.microsoft.com/office/drawing/2014/main" id="{2425AAE5-FB3B-4375-A275-F933058BD92F}"/>
                </a:ext>
              </a:extLst>
            </p:cNvPr>
            <p:cNvSpPr/>
            <p:nvPr/>
          </p:nvSpPr>
          <p:spPr>
            <a:xfrm>
              <a:off x="649224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23" name="Freihandform: Form 122">
              <a:extLst>
                <a:ext uri="{FF2B5EF4-FFF2-40B4-BE49-F238E27FC236}">
                  <a16:creationId xmlns:a16="http://schemas.microsoft.com/office/drawing/2014/main" id="{38FD17CE-B684-478C-A80A-20F730F2746A}"/>
                </a:ext>
              </a:extLst>
            </p:cNvPr>
            <p:cNvSpPr/>
            <p:nvPr/>
          </p:nvSpPr>
          <p:spPr>
            <a:xfrm>
              <a:off x="6583679"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24" name="Freihandform: Form 123">
              <a:extLst>
                <a:ext uri="{FF2B5EF4-FFF2-40B4-BE49-F238E27FC236}">
                  <a16:creationId xmlns:a16="http://schemas.microsoft.com/office/drawing/2014/main" id="{1A4D5C68-2A1A-4F44-9C5F-A415ABF6D04C}"/>
                </a:ext>
              </a:extLst>
            </p:cNvPr>
            <p:cNvSpPr/>
            <p:nvPr/>
          </p:nvSpPr>
          <p:spPr>
            <a:xfrm>
              <a:off x="6675119"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25" name="Freihandform: Form 124">
              <a:extLst>
                <a:ext uri="{FF2B5EF4-FFF2-40B4-BE49-F238E27FC236}">
                  <a16:creationId xmlns:a16="http://schemas.microsoft.com/office/drawing/2014/main" id="{C7E148D9-5812-46B7-9951-7AC1C53438FF}"/>
                </a:ext>
              </a:extLst>
            </p:cNvPr>
            <p:cNvSpPr/>
            <p:nvPr/>
          </p:nvSpPr>
          <p:spPr>
            <a:xfrm>
              <a:off x="676656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26" name="Freihandform: Form 125">
              <a:extLst>
                <a:ext uri="{FF2B5EF4-FFF2-40B4-BE49-F238E27FC236}">
                  <a16:creationId xmlns:a16="http://schemas.microsoft.com/office/drawing/2014/main" id="{D75EFEE3-0003-4BCE-AA7D-F58D4C2D2D1E}"/>
                </a:ext>
              </a:extLst>
            </p:cNvPr>
            <p:cNvSpPr/>
            <p:nvPr/>
          </p:nvSpPr>
          <p:spPr>
            <a:xfrm>
              <a:off x="685800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127" name="Gruppieren 126">
            <a:extLst>
              <a:ext uri="{FF2B5EF4-FFF2-40B4-BE49-F238E27FC236}">
                <a16:creationId xmlns:a16="http://schemas.microsoft.com/office/drawing/2014/main" id="{28A94857-56DE-4996-B193-67781B2052BD}"/>
              </a:ext>
            </a:extLst>
          </p:cNvPr>
          <p:cNvGrpSpPr/>
          <p:nvPr/>
        </p:nvGrpSpPr>
        <p:grpSpPr>
          <a:xfrm>
            <a:off x="8505218" y="5035620"/>
            <a:ext cx="552941" cy="110588"/>
            <a:chOff x="7040880" y="4111920"/>
            <a:chExt cx="457200" cy="91440"/>
          </a:xfrm>
          <a:solidFill>
            <a:srgbClr val="FFC000"/>
          </a:solidFill>
        </p:grpSpPr>
        <p:sp>
          <p:nvSpPr>
            <p:cNvPr id="128" name="Freihandform: Form 127">
              <a:extLst>
                <a:ext uri="{FF2B5EF4-FFF2-40B4-BE49-F238E27FC236}">
                  <a16:creationId xmlns:a16="http://schemas.microsoft.com/office/drawing/2014/main" id="{E6F44704-B750-4E8C-930F-A43E29846E3D}"/>
                </a:ext>
              </a:extLst>
            </p:cNvPr>
            <p:cNvSpPr/>
            <p:nvPr/>
          </p:nvSpPr>
          <p:spPr>
            <a:xfrm>
              <a:off x="704088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29" name="Freihandform: Form 128">
              <a:extLst>
                <a:ext uri="{FF2B5EF4-FFF2-40B4-BE49-F238E27FC236}">
                  <a16:creationId xmlns:a16="http://schemas.microsoft.com/office/drawing/2014/main" id="{ED697134-E1C0-4145-B739-EF8DD43BAEB0}"/>
                </a:ext>
              </a:extLst>
            </p:cNvPr>
            <p:cNvSpPr/>
            <p:nvPr/>
          </p:nvSpPr>
          <p:spPr>
            <a:xfrm>
              <a:off x="713232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30" name="Freihandform: Form 129">
              <a:extLst>
                <a:ext uri="{FF2B5EF4-FFF2-40B4-BE49-F238E27FC236}">
                  <a16:creationId xmlns:a16="http://schemas.microsoft.com/office/drawing/2014/main" id="{838A04C2-F37E-4C81-B5E2-BD8475E70A3C}"/>
                </a:ext>
              </a:extLst>
            </p:cNvPr>
            <p:cNvSpPr/>
            <p:nvPr/>
          </p:nvSpPr>
          <p:spPr>
            <a:xfrm>
              <a:off x="722376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31" name="Freihandform: Form 130">
              <a:extLst>
                <a:ext uri="{FF2B5EF4-FFF2-40B4-BE49-F238E27FC236}">
                  <a16:creationId xmlns:a16="http://schemas.microsoft.com/office/drawing/2014/main" id="{8503F2A6-6FDF-4AE3-9041-901C9C2DCB20}"/>
                </a:ext>
              </a:extLst>
            </p:cNvPr>
            <p:cNvSpPr/>
            <p:nvPr/>
          </p:nvSpPr>
          <p:spPr>
            <a:xfrm>
              <a:off x="731520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32" name="Freihandform: Form 131">
              <a:extLst>
                <a:ext uri="{FF2B5EF4-FFF2-40B4-BE49-F238E27FC236}">
                  <a16:creationId xmlns:a16="http://schemas.microsoft.com/office/drawing/2014/main" id="{F7323147-A5FD-4D72-85F7-E47FB645A3FB}"/>
                </a:ext>
              </a:extLst>
            </p:cNvPr>
            <p:cNvSpPr/>
            <p:nvPr/>
          </p:nvSpPr>
          <p:spPr>
            <a:xfrm>
              <a:off x="740664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133" name="Gruppieren 132">
            <a:extLst>
              <a:ext uri="{FF2B5EF4-FFF2-40B4-BE49-F238E27FC236}">
                <a16:creationId xmlns:a16="http://schemas.microsoft.com/office/drawing/2014/main" id="{01F3C78B-1ED7-432F-9263-4A934AA5841B}"/>
              </a:ext>
            </a:extLst>
          </p:cNvPr>
          <p:cNvGrpSpPr/>
          <p:nvPr/>
        </p:nvGrpSpPr>
        <p:grpSpPr>
          <a:xfrm>
            <a:off x="7178160" y="5035620"/>
            <a:ext cx="552941" cy="110588"/>
            <a:chOff x="5943600" y="4111920"/>
            <a:chExt cx="457200" cy="91440"/>
          </a:xfrm>
          <a:solidFill>
            <a:srgbClr val="FFC000"/>
          </a:solidFill>
        </p:grpSpPr>
        <p:sp>
          <p:nvSpPr>
            <p:cNvPr id="134" name="Freihandform: Form 133">
              <a:extLst>
                <a:ext uri="{FF2B5EF4-FFF2-40B4-BE49-F238E27FC236}">
                  <a16:creationId xmlns:a16="http://schemas.microsoft.com/office/drawing/2014/main" id="{5251453E-921E-48EA-8909-0523843328F7}"/>
                </a:ext>
              </a:extLst>
            </p:cNvPr>
            <p:cNvSpPr/>
            <p:nvPr/>
          </p:nvSpPr>
          <p:spPr>
            <a:xfrm>
              <a:off x="594360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35" name="Freihandform: Form 134">
              <a:extLst>
                <a:ext uri="{FF2B5EF4-FFF2-40B4-BE49-F238E27FC236}">
                  <a16:creationId xmlns:a16="http://schemas.microsoft.com/office/drawing/2014/main" id="{E8562DB2-54BB-4EED-A6D5-2175503F1EE6}"/>
                </a:ext>
              </a:extLst>
            </p:cNvPr>
            <p:cNvSpPr/>
            <p:nvPr/>
          </p:nvSpPr>
          <p:spPr>
            <a:xfrm>
              <a:off x="603504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36" name="Freihandform: Form 135">
              <a:extLst>
                <a:ext uri="{FF2B5EF4-FFF2-40B4-BE49-F238E27FC236}">
                  <a16:creationId xmlns:a16="http://schemas.microsoft.com/office/drawing/2014/main" id="{1F3EC6DD-3418-4848-A73F-29B3BBBE8049}"/>
                </a:ext>
              </a:extLst>
            </p:cNvPr>
            <p:cNvSpPr/>
            <p:nvPr/>
          </p:nvSpPr>
          <p:spPr>
            <a:xfrm>
              <a:off x="612648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37" name="Freihandform: Form 136">
              <a:extLst>
                <a:ext uri="{FF2B5EF4-FFF2-40B4-BE49-F238E27FC236}">
                  <a16:creationId xmlns:a16="http://schemas.microsoft.com/office/drawing/2014/main" id="{E689BB4E-644C-42EB-ACC0-4A93F4E12221}"/>
                </a:ext>
              </a:extLst>
            </p:cNvPr>
            <p:cNvSpPr/>
            <p:nvPr/>
          </p:nvSpPr>
          <p:spPr>
            <a:xfrm>
              <a:off x="6217919"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38" name="Freihandform: Form 137">
              <a:extLst>
                <a:ext uri="{FF2B5EF4-FFF2-40B4-BE49-F238E27FC236}">
                  <a16:creationId xmlns:a16="http://schemas.microsoft.com/office/drawing/2014/main" id="{C7595DFD-2D42-42A6-B01A-EB7E89A8D685}"/>
                </a:ext>
              </a:extLst>
            </p:cNvPr>
            <p:cNvSpPr/>
            <p:nvPr/>
          </p:nvSpPr>
          <p:spPr>
            <a:xfrm>
              <a:off x="630936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139" name="Gruppieren 138">
            <a:extLst>
              <a:ext uri="{FF2B5EF4-FFF2-40B4-BE49-F238E27FC236}">
                <a16:creationId xmlns:a16="http://schemas.microsoft.com/office/drawing/2014/main" id="{88ED3F86-372C-486F-B85E-7733BA8A3B31}"/>
              </a:ext>
            </a:extLst>
          </p:cNvPr>
          <p:cNvGrpSpPr/>
          <p:nvPr/>
        </p:nvGrpSpPr>
        <p:grpSpPr>
          <a:xfrm>
            <a:off x="6514631" y="5035620"/>
            <a:ext cx="552941" cy="110588"/>
            <a:chOff x="5394960" y="4111920"/>
            <a:chExt cx="457200" cy="91440"/>
          </a:xfrm>
          <a:solidFill>
            <a:srgbClr val="FFC000"/>
          </a:solidFill>
        </p:grpSpPr>
        <p:sp>
          <p:nvSpPr>
            <p:cNvPr id="140" name="Freihandform: Form 139">
              <a:extLst>
                <a:ext uri="{FF2B5EF4-FFF2-40B4-BE49-F238E27FC236}">
                  <a16:creationId xmlns:a16="http://schemas.microsoft.com/office/drawing/2014/main" id="{EF9BCDD7-7708-4B97-B036-5DD6EF730F9B}"/>
                </a:ext>
              </a:extLst>
            </p:cNvPr>
            <p:cNvSpPr/>
            <p:nvPr/>
          </p:nvSpPr>
          <p:spPr>
            <a:xfrm>
              <a:off x="539496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41" name="Freihandform: Form 140">
              <a:extLst>
                <a:ext uri="{FF2B5EF4-FFF2-40B4-BE49-F238E27FC236}">
                  <a16:creationId xmlns:a16="http://schemas.microsoft.com/office/drawing/2014/main" id="{BBF6772E-3E5D-4C69-90F0-DFC4A8319351}"/>
                </a:ext>
              </a:extLst>
            </p:cNvPr>
            <p:cNvSpPr/>
            <p:nvPr/>
          </p:nvSpPr>
          <p:spPr>
            <a:xfrm>
              <a:off x="5486399"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42" name="Freihandform: Form 141">
              <a:extLst>
                <a:ext uri="{FF2B5EF4-FFF2-40B4-BE49-F238E27FC236}">
                  <a16:creationId xmlns:a16="http://schemas.microsoft.com/office/drawing/2014/main" id="{860893A9-0171-4C14-A72A-59ABC57686FA}"/>
                </a:ext>
              </a:extLst>
            </p:cNvPr>
            <p:cNvSpPr/>
            <p:nvPr/>
          </p:nvSpPr>
          <p:spPr>
            <a:xfrm>
              <a:off x="557784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43" name="Freihandform: Form 142">
              <a:extLst>
                <a:ext uri="{FF2B5EF4-FFF2-40B4-BE49-F238E27FC236}">
                  <a16:creationId xmlns:a16="http://schemas.microsoft.com/office/drawing/2014/main" id="{AEC2136C-2B0D-455E-8C6D-30D6604423F1}"/>
                </a:ext>
              </a:extLst>
            </p:cNvPr>
            <p:cNvSpPr/>
            <p:nvPr/>
          </p:nvSpPr>
          <p:spPr>
            <a:xfrm>
              <a:off x="5669279"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44" name="Freihandform: Form 143">
              <a:extLst>
                <a:ext uri="{FF2B5EF4-FFF2-40B4-BE49-F238E27FC236}">
                  <a16:creationId xmlns:a16="http://schemas.microsoft.com/office/drawing/2014/main" id="{3FD494C1-AF9C-406D-8C2F-F62079CC4FD7}"/>
                </a:ext>
              </a:extLst>
            </p:cNvPr>
            <p:cNvSpPr/>
            <p:nvPr/>
          </p:nvSpPr>
          <p:spPr>
            <a:xfrm>
              <a:off x="576072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sp>
        <p:nvSpPr>
          <p:cNvPr id="145" name="Textfeld 144">
            <a:extLst>
              <a:ext uri="{FF2B5EF4-FFF2-40B4-BE49-F238E27FC236}">
                <a16:creationId xmlns:a16="http://schemas.microsoft.com/office/drawing/2014/main" id="{2CD7319B-957C-458C-9EFF-9EAD57D4EE53}"/>
              </a:ext>
            </a:extLst>
          </p:cNvPr>
          <p:cNvSpPr txBox="1"/>
          <p:nvPr/>
        </p:nvSpPr>
        <p:spPr>
          <a:xfrm>
            <a:off x="6608735" y="5146209"/>
            <a:ext cx="364731" cy="395243"/>
          </a:xfrm>
          <a:prstGeom prst="rect">
            <a:avLst/>
          </a:prstGeom>
          <a:noFill/>
          <a:ln>
            <a:noFill/>
          </a:ln>
        </p:spPr>
        <p:txBody>
          <a:bodyPr vert="horz" wrap="none" lIns="108847" tIns="54423" rIns="108847" bIns="54423" anchorCtr="0" compatLnSpc="0">
            <a:spAutoFit/>
          </a:bodyPr>
          <a:lstStyle/>
          <a:p>
            <a:pPr algn="ctr" hangingPunct="0"/>
            <a:r>
              <a:rPr lang="en-US" sz="1935" dirty="0">
                <a:latin typeface="Liberation Sans" pitchFamily="18"/>
                <a:ea typeface="Noto Sans CJK SC" pitchFamily="2"/>
                <a:cs typeface="Lohit Devanagari" pitchFamily="2"/>
              </a:rPr>
              <a:t>+</a:t>
            </a:r>
          </a:p>
        </p:txBody>
      </p:sp>
      <p:sp>
        <p:nvSpPr>
          <p:cNvPr id="146" name="Textfeld 145">
            <a:extLst>
              <a:ext uri="{FF2B5EF4-FFF2-40B4-BE49-F238E27FC236}">
                <a16:creationId xmlns:a16="http://schemas.microsoft.com/office/drawing/2014/main" id="{BF188C42-83CA-4076-A27E-509EC4E26B38}"/>
              </a:ext>
            </a:extLst>
          </p:cNvPr>
          <p:cNvSpPr txBox="1"/>
          <p:nvPr/>
        </p:nvSpPr>
        <p:spPr>
          <a:xfrm>
            <a:off x="7272265" y="5146209"/>
            <a:ext cx="364731" cy="395243"/>
          </a:xfrm>
          <a:prstGeom prst="rect">
            <a:avLst/>
          </a:prstGeom>
          <a:noFill/>
          <a:ln>
            <a:noFill/>
          </a:ln>
        </p:spPr>
        <p:txBody>
          <a:bodyPr vert="horz" wrap="none" lIns="108847" tIns="54423" rIns="108847" bIns="54423" anchorCtr="0" compatLnSpc="0">
            <a:spAutoFit/>
          </a:bodyPr>
          <a:lstStyle/>
          <a:p>
            <a:pPr algn="ctr" hangingPunct="0"/>
            <a:r>
              <a:rPr lang="en-US" sz="1935" dirty="0">
                <a:latin typeface="Liberation Sans" pitchFamily="18"/>
                <a:ea typeface="Noto Sans CJK SC" pitchFamily="2"/>
                <a:cs typeface="Lohit Devanagari" pitchFamily="2"/>
              </a:rPr>
              <a:t>+</a:t>
            </a:r>
          </a:p>
        </p:txBody>
      </p:sp>
      <p:sp>
        <p:nvSpPr>
          <p:cNvPr id="147" name="Textfeld 146">
            <a:extLst>
              <a:ext uri="{FF2B5EF4-FFF2-40B4-BE49-F238E27FC236}">
                <a16:creationId xmlns:a16="http://schemas.microsoft.com/office/drawing/2014/main" id="{F0A84267-8CF8-444F-A6B1-B5EE4296C3E6}"/>
              </a:ext>
            </a:extLst>
          </p:cNvPr>
          <p:cNvSpPr txBox="1"/>
          <p:nvPr/>
        </p:nvSpPr>
        <p:spPr>
          <a:xfrm>
            <a:off x="7935793" y="5146209"/>
            <a:ext cx="364731" cy="395243"/>
          </a:xfrm>
          <a:prstGeom prst="rect">
            <a:avLst/>
          </a:prstGeom>
          <a:noFill/>
          <a:ln>
            <a:noFill/>
          </a:ln>
        </p:spPr>
        <p:txBody>
          <a:bodyPr vert="horz" wrap="none" lIns="108847" tIns="54423" rIns="108847" bIns="54423" anchorCtr="0" compatLnSpc="0">
            <a:spAutoFit/>
          </a:bodyPr>
          <a:lstStyle/>
          <a:p>
            <a:pPr algn="ctr" hangingPunct="0"/>
            <a:r>
              <a:rPr lang="en-US" sz="1935" dirty="0">
                <a:latin typeface="Liberation Sans" pitchFamily="18"/>
                <a:ea typeface="Noto Sans CJK SC" pitchFamily="2"/>
                <a:cs typeface="Lohit Devanagari" pitchFamily="2"/>
              </a:rPr>
              <a:t>+</a:t>
            </a:r>
          </a:p>
        </p:txBody>
      </p:sp>
      <p:sp>
        <p:nvSpPr>
          <p:cNvPr id="148" name="Textfeld 147">
            <a:extLst>
              <a:ext uri="{FF2B5EF4-FFF2-40B4-BE49-F238E27FC236}">
                <a16:creationId xmlns:a16="http://schemas.microsoft.com/office/drawing/2014/main" id="{5B2F5161-63A5-49E6-B8BE-BAD36B2E698C}"/>
              </a:ext>
            </a:extLst>
          </p:cNvPr>
          <p:cNvSpPr txBox="1"/>
          <p:nvPr/>
        </p:nvSpPr>
        <p:spPr>
          <a:xfrm>
            <a:off x="8599322" y="5146209"/>
            <a:ext cx="364731" cy="395243"/>
          </a:xfrm>
          <a:prstGeom prst="rect">
            <a:avLst/>
          </a:prstGeom>
          <a:noFill/>
          <a:ln>
            <a:noFill/>
          </a:ln>
        </p:spPr>
        <p:txBody>
          <a:bodyPr vert="horz" wrap="none" lIns="108847" tIns="54423" rIns="108847" bIns="54423" anchorCtr="0" compatLnSpc="0">
            <a:spAutoFit/>
          </a:bodyPr>
          <a:lstStyle/>
          <a:p>
            <a:pPr algn="ctr" hangingPunct="0"/>
            <a:r>
              <a:rPr lang="en-US" sz="1935" dirty="0">
                <a:latin typeface="Liberation Sans" pitchFamily="18"/>
                <a:ea typeface="Noto Sans CJK SC" pitchFamily="2"/>
                <a:cs typeface="Lohit Devanagari" pitchFamily="2"/>
              </a:rPr>
              <a:t>+</a:t>
            </a:r>
          </a:p>
        </p:txBody>
      </p:sp>
      <p:grpSp>
        <p:nvGrpSpPr>
          <p:cNvPr id="149" name="Gruppieren 148">
            <a:extLst>
              <a:ext uri="{FF2B5EF4-FFF2-40B4-BE49-F238E27FC236}">
                <a16:creationId xmlns:a16="http://schemas.microsoft.com/office/drawing/2014/main" id="{6D7643B6-C3B6-4BB6-B101-F2F2E1C22F3E}"/>
              </a:ext>
            </a:extLst>
          </p:cNvPr>
          <p:cNvGrpSpPr/>
          <p:nvPr/>
        </p:nvGrpSpPr>
        <p:grpSpPr>
          <a:xfrm>
            <a:off x="9168746" y="5035620"/>
            <a:ext cx="552942" cy="110588"/>
            <a:chOff x="7589519" y="4111920"/>
            <a:chExt cx="457201" cy="91440"/>
          </a:xfrm>
          <a:solidFill>
            <a:srgbClr val="FFC000"/>
          </a:solidFill>
        </p:grpSpPr>
        <p:sp>
          <p:nvSpPr>
            <p:cNvPr id="150" name="Freihandform: Form 149">
              <a:extLst>
                <a:ext uri="{FF2B5EF4-FFF2-40B4-BE49-F238E27FC236}">
                  <a16:creationId xmlns:a16="http://schemas.microsoft.com/office/drawing/2014/main" id="{7DA8A623-ABEB-4127-99D1-D55DC99B42B2}"/>
                </a:ext>
              </a:extLst>
            </p:cNvPr>
            <p:cNvSpPr/>
            <p:nvPr/>
          </p:nvSpPr>
          <p:spPr>
            <a:xfrm>
              <a:off x="7589519"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51" name="Freihandform: Form 150">
              <a:extLst>
                <a:ext uri="{FF2B5EF4-FFF2-40B4-BE49-F238E27FC236}">
                  <a16:creationId xmlns:a16="http://schemas.microsoft.com/office/drawing/2014/main" id="{6EFDAF3D-8B78-4349-87DD-AA47E67ED03B}"/>
                </a:ext>
              </a:extLst>
            </p:cNvPr>
            <p:cNvSpPr/>
            <p:nvPr/>
          </p:nvSpPr>
          <p:spPr>
            <a:xfrm>
              <a:off x="768096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52" name="Freihandform: Form 151">
              <a:extLst>
                <a:ext uri="{FF2B5EF4-FFF2-40B4-BE49-F238E27FC236}">
                  <a16:creationId xmlns:a16="http://schemas.microsoft.com/office/drawing/2014/main" id="{EFAC62F6-3606-434C-8F5A-DAEBF4A25D78}"/>
                </a:ext>
              </a:extLst>
            </p:cNvPr>
            <p:cNvSpPr/>
            <p:nvPr/>
          </p:nvSpPr>
          <p:spPr>
            <a:xfrm>
              <a:off x="777240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53" name="Freihandform: Form 152">
              <a:extLst>
                <a:ext uri="{FF2B5EF4-FFF2-40B4-BE49-F238E27FC236}">
                  <a16:creationId xmlns:a16="http://schemas.microsoft.com/office/drawing/2014/main" id="{2A7809F8-872E-48BC-8AE0-AC1F6081357A}"/>
                </a:ext>
              </a:extLst>
            </p:cNvPr>
            <p:cNvSpPr/>
            <p:nvPr/>
          </p:nvSpPr>
          <p:spPr>
            <a:xfrm>
              <a:off x="786384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grp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54" name="Freihandform: Form 153">
              <a:extLst>
                <a:ext uri="{FF2B5EF4-FFF2-40B4-BE49-F238E27FC236}">
                  <a16:creationId xmlns:a16="http://schemas.microsoft.com/office/drawing/2014/main" id="{60B36984-B8D3-42E1-BFAB-134EBCE104E0}"/>
                </a:ext>
              </a:extLst>
            </p:cNvPr>
            <p:cNvSpPr/>
            <p:nvPr/>
          </p:nvSpPr>
          <p:spPr>
            <a:xfrm>
              <a:off x="7955280" y="41119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C00000"/>
            </a:solidFill>
            <a:ln w="0">
              <a:solidFill>
                <a:srgbClr val="C00000"/>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sp>
        <p:nvSpPr>
          <p:cNvPr id="155" name="Textfeld 154">
            <a:extLst>
              <a:ext uri="{FF2B5EF4-FFF2-40B4-BE49-F238E27FC236}">
                <a16:creationId xmlns:a16="http://schemas.microsoft.com/office/drawing/2014/main" id="{32B4436A-852E-437A-8FFB-0BE45277EE7A}"/>
              </a:ext>
            </a:extLst>
          </p:cNvPr>
          <p:cNvSpPr txBox="1"/>
          <p:nvPr/>
        </p:nvSpPr>
        <p:spPr>
          <a:xfrm>
            <a:off x="9262852" y="5146209"/>
            <a:ext cx="364731" cy="395243"/>
          </a:xfrm>
          <a:prstGeom prst="rect">
            <a:avLst/>
          </a:prstGeom>
          <a:noFill/>
          <a:ln>
            <a:noFill/>
          </a:ln>
        </p:spPr>
        <p:txBody>
          <a:bodyPr vert="horz" wrap="none" lIns="108847" tIns="54423" rIns="108847" bIns="54423" anchorCtr="0" compatLnSpc="0">
            <a:spAutoFit/>
          </a:bodyPr>
          <a:lstStyle/>
          <a:p>
            <a:pPr algn="ctr" hangingPunct="0"/>
            <a:r>
              <a:rPr lang="en-US" sz="1935" dirty="0">
                <a:latin typeface="Liberation Sans" pitchFamily="18"/>
                <a:ea typeface="Noto Sans CJK SC" pitchFamily="2"/>
                <a:cs typeface="Lohit Devanagari" pitchFamily="2"/>
              </a:rPr>
              <a:t>+</a:t>
            </a:r>
          </a:p>
        </p:txBody>
      </p:sp>
      <p:sp>
        <p:nvSpPr>
          <p:cNvPr id="76" name="Textfeld 75">
            <a:extLst>
              <a:ext uri="{FF2B5EF4-FFF2-40B4-BE49-F238E27FC236}">
                <a16:creationId xmlns:a16="http://schemas.microsoft.com/office/drawing/2014/main" id="{A05BCA58-8AFF-44D7-B3CE-C5F6C5891078}"/>
              </a:ext>
            </a:extLst>
          </p:cNvPr>
          <p:cNvSpPr txBox="1"/>
          <p:nvPr/>
        </p:nvSpPr>
        <p:spPr>
          <a:xfrm>
            <a:off x="1233164" y="4919809"/>
            <a:ext cx="959413" cy="369332"/>
          </a:xfrm>
          <a:prstGeom prst="rect">
            <a:avLst/>
          </a:prstGeom>
          <a:noFill/>
        </p:spPr>
        <p:txBody>
          <a:bodyPr wrap="square" rtlCol="0">
            <a:spAutoFit/>
          </a:bodyPr>
          <a:lstStyle/>
          <a:p>
            <a:pPr algn="r"/>
            <a:r>
              <a:rPr lang="de-DE" b="1" dirty="0"/>
              <a:t>Position</a:t>
            </a:r>
            <a:endParaRPr lang="en-US" b="1" dirty="0"/>
          </a:p>
        </p:txBody>
      </p:sp>
      <p:sp>
        <p:nvSpPr>
          <p:cNvPr id="156" name="Textfeld 155">
            <a:extLst>
              <a:ext uri="{FF2B5EF4-FFF2-40B4-BE49-F238E27FC236}">
                <a16:creationId xmlns:a16="http://schemas.microsoft.com/office/drawing/2014/main" id="{DA9BD2DE-9720-482E-BC8F-AF95C1BA50B9}"/>
              </a:ext>
            </a:extLst>
          </p:cNvPr>
          <p:cNvSpPr txBox="1"/>
          <p:nvPr/>
        </p:nvSpPr>
        <p:spPr>
          <a:xfrm>
            <a:off x="10008527" y="4915134"/>
            <a:ext cx="1034016" cy="375857"/>
          </a:xfrm>
          <a:prstGeom prst="rect">
            <a:avLst/>
          </a:prstGeom>
          <a:noFill/>
        </p:spPr>
        <p:txBody>
          <a:bodyPr wrap="square" rtlCol="0">
            <a:spAutoFit/>
          </a:bodyPr>
          <a:lstStyle/>
          <a:p>
            <a:r>
              <a:rPr lang="de-DE" b="1" dirty="0"/>
              <a:t>Position</a:t>
            </a:r>
            <a:endParaRPr lang="en-US" b="1" dirty="0"/>
          </a:p>
        </p:txBody>
      </p:sp>
    </p:spTree>
    <p:extLst>
      <p:ext uri="{BB962C8B-B14F-4D97-AF65-F5344CB8AC3E}">
        <p14:creationId xmlns:p14="http://schemas.microsoft.com/office/powerpoint/2010/main" val="1662503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E6FBD4-A7B6-4C1F-A966-0484CC56C87E}"/>
              </a:ext>
            </a:extLst>
          </p:cNvPr>
          <p:cNvSpPr txBox="1">
            <a:spLocks noGrp="1"/>
          </p:cNvSpPr>
          <p:nvPr>
            <p:ph type="title" idx="4294967295"/>
          </p:nvPr>
        </p:nvSpPr>
        <p:spPr>
          <a:xfrm>
            <a:off x="838200" y="677041"/>
            <a:ext cx="10515600" cy="701731"/>
          </a:xfrm>
        </p:spPr>
        <p:txBody>
          <a:bodyPr>
            <a:spAutoFit/>
          </a:bodyPr>
          <a:lstStyle/>
          <a:p>
            <a:pPr lvl="0"/>
            <a:r>
              <a:rPr lang="en-US" dirty="0"/>
              <a:t>The Full Transformer</a:t>
            </a:r>
          </a:p>
        </p:txBody>
      </p:sp>
      <p:sp>
        <p:nvSpPr>
          <p:cNvPr id="3" name="Textfeld 2">
            <a:extLst>
              <a:ext uri="{FF2B5EF4-FFF2-40B4-BE49-F238E27FC236}">
                <a16:creationId xmlns:a16="http://schemas.microsoft.com/office/drawing/2014/main" id="{74E916B8-C385-4584-BC34-C7F7271257EF}"/>
              </a:ext>
            </a:extLst>
          </p:cNvPr>
          <p:cNvSpPr txBox="1"/>
          <p:nvPr/>
        </p:nvSpPr>
        <p:spPr>
          <a:xfrm>
            <a:off x="2654329" y="6327035"/>
            <a:ext cx="1259528" cy="430959"/>
          </a:xfrm>
          <a:prstGeom prst="rect">
            <a:avLst/>
          </a:prstGeom>
          <a:noFill/>
          <a:ln>
            <a:noFill/>
          </a:ln>
        </p:spPr>
        <p:txBody>
          <a:bodyPr vert="horz" wrap="none" lIns="108847" tIns="54423" rIns="108847" bIns="54423" anchorCtr="0" compatLnSpc="0">
            <a:spAutoFit/>
          </a:bodyPr>
          <a:lstStyle/>
          <a:p>
            <a:pPr hangingPunct="0"/>
            <a:r>
              <a:rPr lang="en-US" sz="2177" dirty="0">
                <a:solidFill>
                  <a:srgbClr val="579835"/>
                </a:solidFill>
                <a:latin typeface="Liberation Sans" pitchFamily="18"/>
                <a:ea typeface="Noto Sans CJK SC" pitchFamily="2"/>
                <a:cs typeface="Lohit Devanagari" pitchFamily="2"/>
              </a:rPr>
              <a:t>Encoder</a:t>
            </a:r>
          </a:p>
        </p:txBody>
      </p:sp>
      <p:sp>
        <p:nvSpPr>
          <p:cNvPr id="4" name="Textfeld 3">
            <a:extLst>
              <a:ext uri="{FF2B5EF4-FFF2-40B4-BE49-F238E27FC236}">
                <a16:creationId xmlns:a16="http://schemas.microsoft.com/office/drawing/2014/main" id="{FC6FBCA8-DEA2-4CB3-8821-0ECDDCEC0D81}"/>
              </a:ext>
            </a:extLst>
          </p:cNvPr>
          <p:cNvSpPr txBox="1"/>
          <p:nvPr/>
        </p:nvSpPr>
        <p:spPr>
          <a:xfrm>
            <a:off x="4091976" y="6325729"/>
            <a:ext cx="1274917" cy="430959"/>
          </a:xfrm>
          <a:prstGeom prst="rect">
            <a:avLst/>
          </a:prstGeom>
          <a:noFill/>
          <a:ln>
            <a:noFill/>
          </a:ln>
        </p:spPr>
        <p:txBody>
          <a:bodyPr vert="horz" wrap="none" lIns="108847" tIns="54423" rIns="108847" bIns="54423" anchorCtr="0" compatLnSpc="0">
            <a:spAutoFit/>
          </a:bodyPr>
          <a:lstStyle/>
          <a:p>
            <a:pPr hangingPunct="0"/>
            <a:r>
              <a:rPr lang="en-US" sz="2177" dirty="0">
                <a:solidFill>
                  <a:srgbClr val="AA55A1"/>
                </a:solidFill>
                <a:latin typeface="Liberation Sans" pitchFamily="18"/>
                <a:ea typeface="Noto Sans CJK SC" pitchFamily="2"/>
                <a:cs typeface="Lohit Devanagari" pitchFamily="2"/>
              </a:rPr>
              <a:t>Decoder</a:t>
            </a:r>
          </a:p>
        </p:txBody>
      </p:sp>
      <p:pic>
        <p:nvPicPr>
          <p:cNvPr id="5" name="Grafik 4">
            <a:extLst>
              <a:ext uri="{FF2B5EF4-FFF2-40B4-BE49-F238E27FC236}">
                <a16:creationId xmlns:a16="http://schemas.microsoft.com/office/drawing/2014/main" id="{215AD1E1-3525-47B3-8541-B8C0DEA816B3}"/>
              </a:ext>
            </a:extLst>
          </p:cNvPr>
          <p:cNvPicPr>
            <a:picLocks noChangeAspect="1"/>
          </p:cNvPicPr>
          <p:nvPr/>
        </p:nvPicPr>
        <p:blipFill>
          <a:blip r:embed="rId3">
            <a:lum/>
            <a:alphaModFix/>
          </a:blip>
          <a:srcRect/>
          <a:stretch>
            <a:fillRect/>
          </a:stretch>
        </p:blipFill>
        <p:spPr>
          <a:xfrm>
            <a:off x="2211977" y="1327057"/>
            <a:ext cx="8681602" cy="4998671"/>
          </a:xfrm>
          <a:prstGeom prst="rect">
            <a:avLst/>
          </a:prstGeom>
          <a:noFill/>
          <a:ln>
            <a:noFill/>
          </a:ln>
        </p:spPr>
      </p:pic>
      <p:sp>
        <p:nvSpPr>
          <p:cNvPr id="6" name="Textfeld 5">
            <a:extLst>
              <a:ext uri="{FF2B5EF4-FFF2-40B4-BE49-F238E27FC236}">
                <a16:creationId xmlns:a16="http://schemas.microsoft.com/office/drawing/2014/main" id="{B97CFAD7-12D0-4A1F-BF7C-4BF1A013A129}"/>
              </a:ext>
            </a:extLst>
          </p:cNvPr>
          <p:cNvSpPr txBox="1"/>
          <p:nvPr/>
        </p:nvSpPr>
        <p:spPr>
          <a:xfrm>
            <a:off x="6635501" y="6635287"/>
            <a:ext cx="4381793" cy="252640"/>
          </a:xfrm>
          <a:prstGeom prst="rect">
            <a:avLst/>
          </a:prstGeom>
          <a:noFill/>
          <a:ln>
            <a:noFill/>
          </a:ln>
        </p:spPr>
        <p:txBody>
          <a:bodyPr vert="horz" wrap="none" lIns="108847" tIns="54423" rIns="108847" bIns="54423" anchorCtr="0" compatLnSpc="0">
            <a:spAutoFit/>
          </a:bodyPr>
          <a:lstStyle/>
          <a:p>
            <a:pPr hangingPunct="0"/>
            <a:r>
              <a:rPr lang="en-US" sz="968" dirty="0">
                <a:latin typeface="Liberation Sans" pitchFamily="18"/>
                <a:ea typeface="Noto Sans CJK SC" pitchFamily="2"/>
                <a:cs typeface="Lohit Devanagari" pitchFamily="2"/>
              </a:rPr>
              <a:t>Source: </a:t>
            </a:r>
            <a:r>
              <a:rPr lang="en-US" sz="968" dirty="0">
                <a:latin typeface="Liberation Sans" pitchFamily="18"/>
                <a:ea typeface="Noto Sans CJK SC" pitchFamily="2"/>
                <a:cs typeface="Lohit Devanagari" pitchFamily="2"/>
                <a:hlinkClick r:id="rId4"/>
              </a:rPr>
              <a:t>https://lilianweng.github.io/lil-log/2018/06/24/attention-attention.html</a:t>
            </a:r>
          </a:p>
        </p:txBody>
      </p:sp>
      <p:sp>
        <p:nvSpPr>
          <p:cNvPr id="7" name="Textfeld 6">
            <a:extLst>
              <a:ext uri="{FF2B5EF4-FFF2-40B4-BE49-F238E27FC236}">
                <a16:creationId xmlns:a16="http://schemas.microsoft.com/office/drawing/2014/main" id="{00079866-72BC-4B90-B26D-90B1F12BB3F7}"/>
              </a:ext>
            </a:extLst>
          </p:cNvPr>
          <p:cNvSpPr txBox="1"/>
          <p:nvPr/>
        </p:nvSpPr>
        <p:spPr>
          <a:xfrm>
            <a:off x="500062" y="2564606"/>
            <a:ext cx="2878931" cy="338554"/>
          </a:xfrm>
          <a:prstGeom prst="rect">
            <a:avLst/>
          </a:prstGeom>
          <a:noFill/>
        </p:spPr>
        <p:txBody>
          <a:bodyPr wrap="square" rtlCol="0">
            <a:spAutoFit/>
          </a:bodyPr>
          <a:lstStyle/>
          <a:p>
            <a:r>
              <a:rPr lang="en-US" sz="1600" dirty="0" err="1"/>
              <a:t>LayerNorm</a:t>
            </a:r>
            <a:r>
              <a:rPr lang="en-US" sz="1600" dirty="0"/>
              <a:t>(x + </a:t>
            </a:r>
            <a:r>
              <a:rPr lang="en-US" sz="1600" dirty="0" err="1"/>
              <a:t>SubLayer</a:t>
            </a:r>
            <a:r>
              <a:rPr lang="en-US" sz="1600" dirty="0"/>
              <a:t>(x))</a:t>
            </a:r>
          </a:p>
        </p:txBody>
      </p:sp>
      <p:cxnSp>
        <p:nvCxnSpPr>
          <p:cNvPr id="9" name="Gerader Verbinder 8">
            <a:extLst>
              <a:ext uri="{FF2B5EF4-FFF2-40B4-BE49-F238E27FC236}">
                <a16:creationId xmlns:a16="http://schemas.microsoft.com/office/drawing/2014/main" id="{3539AB64-BB34-4543-B85E-84771BD7B118}"/>
              </a:ext>
            </a:extLst>
          </p:cNvPr>
          <p:cNvCxnSpPr>
            <a:cxnSpLocks/>
            <a:stCxn id="7" idx="3"/>
          </p:cNvCxnSpPr>
          <p:nvPr/>
        </p:nvCxnSpPr>
        <p:spPr>
          <a:xfrm flipV="1">
            <a:off x="3378993" y="2686050"/>
            <a:ext cx="778670" cy="47833"/>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FEF6C890-5BF3-40B4-BB5E-479F984DA9F8}"/>
              </a:ext>
            </a:extLst>
          </p:cNvPr>
          <p:cNvCxnSpPr>
            <a:cxnSpLocks/>
            <a:stCxn id="7" idx="3"/>
          </p:cNvCxnSpPr>
          <p:nvPr/>
        </p:nvCxnSpPr>
        <p:spPr>
          <a:xfrm>
            <a:off x="3378993" y="2733883"/>
            <a:ext cx="821532" cy="62368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2CFC91E3-6061-448A-B5D1-BA31884D3884}"/>
              </a:ext>
            </a:extLst>
          </p:cNvPr>
          <p:cNvCxnSpPr>
            <a:cxnSpLocks/>
          </p:cNvCxnSpPr>
          <p:nvPr/>
        </p:nvCxnSpPr>
        <p:spPr>
          <a:xfrm>
            <a:off x="3378993" y="2749272"/>
            <a:ext cx="778670" cy="1307278"/>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DE75E673-52E4-412A-A26B-78A2F058B905}"/>
              </a:ext>
            </a:extLst>
          </p:cNvPr>
          <p:cNvCxnSpPr>
            <a:stCxn id="7" idx="2"/>
          </p:cNvCxnSpPr>
          <p:nvPr/>
        </p:nvCxnSpPr>
        <p:spPr>
          <a:xfrm>
            <a:off x="1939528" y="2903160"/>
            <a:ext cx="1110853" cy="52584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E2E431F8-276F-4280-8609-43B45F2EE870}"/>
              </a:ext>
            </a:extLst>
          </p:cNvPr>
          <p:cNvCxnSpPr>
            <a:stCxn id="7" idx="2"/>
          </p:cNvCxnSpPr>
          <p:nvPr/>
        </p:nvCxnSpPr>
        <p:spPr>
          <a:xfrm>
            <a:off x="1939528" y="2903160"/>
            <a:ext cx="1114149" cy="1318796"/>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4A97CABE-0CB1-4A03-8EE1-D933494806FD}"/>
              </a:ext>
            </a:extLst>
          </p:cNvPr>
          <p:cNvSpPr txBox="1"/>
          <p:nvPr/>
        </p:nvSpPr>
        <p:spPr>
          <a:xfrm>
            <a:off x="5800725" y="4943476"/>
            <a:ext cx="1883336" cy="584775"/>
          </a:xfrm>
          <a:prstGeom prst="rect">
            <a:avLst/>
          </a:prstGeom>
          <a:noFill/>
        </p:spPr>
        <p:txBody>
          <a:bodyPr wrap="none" rtlCol="0">
            <a:spAutoFit/>
          </a:bodyPr>
          <a:lstStyle/>
          <a:p>
            <a:r>
              <a:rPr lang="en-US" sz="1600" dirty="0"/>
              <a:t>Masked: not peek at</a:t>
            </a:r>
          </a:p>
          <a:p>
            <a:r>
              <a:rPr lang="en-US" sz="1600" dirty="0"/>
              <a:t>future tokens</a:t>
            </a:r>
          </a:p>
        </p:txBody>
      </p:sp>
      <p:cxnSp>
        <p:nvCxnSpPr>
          <p:cNvPr id="23" name="Gerader Verbinder 22">
            <a:extLst>
              <a:ext uri="{FF2B5EF4-FFF2-40B4-BE49-F238E27FC236}">
                <a16:creationId xmlns:a16="http://schemas.microsoft.com/office/drawing/2014/main" id="{9375EB04-18D0-4A00-8C65-1BC1BD78571A}"/>
              </a:ext>
            </a:extLst>
          </p:cNvPr>
          <p:cNvCxnSpPr/>
          <p:nvPr/>
        </p:nvCxnSpPr>
        <p:spPr>
          <a:xfrm flipH="1" flipV="1">
            <a:off x="4836319" y="4457700"/>
            <a:ext cx="950119" cy="757238"/>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ihandform: Form 1">
            <a:extLst>
              <a:ext uri="{FF2B5EF4-FFF2-40B4-BE49-F238E27FC236}">
                <a16:creationId xmlns:a16="http://schemas.microsoft.com/office/drawing/2014/main" id="{782F2C92-6CD2-47F9-929B-D584B37A9C11}"/>
              </a:ext>
            </a:extLst>
          </p:cNvPr>
          <p:cNvSpPr/>
          <p:nvPr/>
        </p:nvSpPr>
        <p:spPr>
          <a:xfrm>
            <a:off x="2211977" y="-663529"/>
            <a:ext cx="7851757" cy="851528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29160">
            <a:solidFill>
              <a:srgbClr val="3465A4"/>
            </a:solidFill>
            <a:prstDash val="solid"/>
          </a:ln>
        </p:spPr>
        <p:txBody>
          <a:bodyPr vert="horz" wrap="none" lIns="126697" tIns="72274" rIns="126697" bIns="72274"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 name="Freihandform: Form 2">
            <a:extLst>
              <a:ext uri="{FF2B5EF4-FFF2-40B4-BE49-F238E27FC236}">
                <a16:creationId xmlns:a16="http://schemas.microsoft.com/office/drawing/2014/main" id="{5D599D6E-C335-4A01-A2A5-84C61E24DA33}"/>
              </a:ext>
            </a:extLst>
          </p:cNvPr>
          <p:cNvSpPr/>
          <p:nvPr/>
        </p:nvSpPr>
        <p:spPr>
          <a:xfrm>
            <a:off x="2322564" y="5422301"/>
            <a:ext cx="3649408" cy="265063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80">
            <a:solidFill>
              <a:srgbClr val="579835">
                <a:alpha val="25000"/>
              </a:srgbClr>
            </a:solidFill>
            <a:prstDash val="solid"/>
          </a:ln>
        </p:spPr>
        <p:txBody>
          <a:bodyPr vert="horz" wrap="none" lIns="120167" tIns="65743" rIns="120167" bIns="6574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 name="Freihandform: Form 3">
            <a:extLst>
              <a:ext uri="{FF2B5EF4-FFF2-40B4-BE49-F238E27FC236}">
                <a16:creationId xmlns:a16="http://schemas.microsoft.com/office/drawing/2014/main" id="{F9D05C4E-D165-4EC0-91C1-93C85387A941}"/>
              </a:ext>
            </a:extLst>
          </p:cNvPr>
          <p:cNvSpPr/>
          <p:nvPr/>
        </p:nvSpPr>
        <p:spPr>
          <a:xfrm>
            <a:off x="6303737" y="5422301"/>
            <a:ext cx="3649408" cy="242945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80">
            <a:solidFill>
              <a:srgbClr val="AA55A1">
                <a:alpha val="25000"/>
              </a:srgbClr>
            </a:solidFill>
            <a:prstDash val="solid"/>
          </a:ln>
        </p:spPr>
        <p:txBody>
          <a:bodyPr vert="horz" wrap="none" lIns="120167" tIns="65743" rIns="120167" bIns="6574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nvGrpSpPr>
          <p:cNvPr id="5" name="Gruppieren 4">
            <a:extLst>
              <a:ext uri="{FF2B5EF4-FFF2-40B4-BE49-F238E27FC236}">
                <a16:creationId xmlns:a16="http://schemas.microsoft.com/office/drawing/2014/main" id="{B802F3E2-DCB7-42F8-B6C5-EFC29D15DED8}"/>
              </a:ext>
            </a:extLst>
          </p:cNvPr>
          <p:cNvGrpSpPr/>
          <p:nvPr/>
        </p:nvGrpSpPr>
        <p:grpSpPr>
          <a:xfrm>
            <a:off x="3870798" y="5643478"/>
            <a:ext cx="552941" cy="110588"/>
            <a:chOff x="3200400" y="4666320"/>
            <a:chExt cx="457200" cy="91440"/>
          </a:xfrm>
        </p:grpSpPr>
        <p:sp>
          <p:nvSpPr>
            <p:cNvPr id="6" name="Freihandform: Form 5">
              <a:extLst>
                <a:ext uri="{FF2B5EF4-FFF2-40B4-BE49-F238E27FC236}">
                  <a16:creationId xmlns:a16="http://schemas.microsoft.com/office/drawing/2014/main" id="{2383AB5A-C85B-4637-BA18-8A3CF93B6B24}"/>
                </a:ext>
              </a:extLst>
            </p:cNvPr>
            <p:cNvSpPr/>
            <p:nvPr/>
          </p:nvSpPr>
          <p:spPr>
            <a:xfrm>
              <a:off x="3200400"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alpha val="25000"/>
              </a:srgbClr>
            </a:solidFill>
            <a:ln w="0">
              <a:solidFill>
                <a:srgbClr val="2B511A">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7" name="Freihandform: Form 6">
              <a:extLst>
                <a:ext uri="{FF2B5EF4-FFF2-40B4-BE49-F238E27FC236}">
                  <a16:creationId xmlns:a16="http://schemas.microsoft.com/office/drawing/2014/main" id="{955C52B3-114C-4BD2-A24C-B94289D09BC8}"/>
                </a:ext>
              </a:extLst>
            </p:cNvPr>
            <p:cNvSpPr/>
            <p:nvPr/>
          </p:nvSpPr>
          <p:spPr>
            <a:xfrm>
              <a:off x="3291839"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alpha val="25000"/>
              </a:srgbClr>
            </a:solidFill>
            <a:ln w="0">
              <a:solidFill>
                <a:srgbClr val="2B511A">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8" name="Freihandform: Form 7">
              <a:extLst>
                <a:ext uri="{FF2B5EF4-FFF2-40B4-BE49-F238E27FC236}">
                  <a16:creationId xmlns:a16="http://schemas.microsoft.com/office/drawing/2014/main" id="{0268F0B1-0751-493E-B440-96926207EE35}"/>
                </a:ext>
              </a:extLst>
            </p:cNvPr>
            <p:cNvSpPr/>
            <p:nvPr/>
          </p:nvSpPr>
          <p:spPr>
            <a:xfrm>
              <a:off x="3383280"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alpha val="25000"/>
              </a:srgbClr>
            </a:solidFill>
            <a:ln w="0">
              <a:solidFill>
                <a:srgbClr val="2B511A">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9" name="Freihandform: Form 8">
              <a:extLst>
                <a:ext uri="{FF2B5EF4-FFF2-40B4-BE49-F238E27FC236}">
                  <a16:creationId xmlns:a16="http://schemas.microsoft.com/office/drawing/2014/main" id="{C959D22E-C27F-45F6-ACE0-83E3EE3EE9C7}"/>
                </a:ext>
              </a:extLst>
            </p:cNvPr>
            <p:cNvSpPr/>
            <p:nvPr/>
          </p:nvSpPr>
          <p:spPr>
            <a:xfrm>
              <a:off x="3474720"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alpha val="25000"/>
              </a:srgbClr>
            </a:solidFill>
            <a:ln w="0">
              <a:solidFill>
                <a:srgbClr val="2B511A">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 name="Freihandform: Form 9">
              <a:extLst>
                <a:ext uri="{FF2B5EF4-FFF2-40B4-BE49-F238E27FC236}">
                  <a16:creationId xmlns:a16="http://schemas.microsoft.com/office/drawing/2014/main" id="{51CAA734-3592-47F2-B352-CBBCFC195E84}"/>
                </a:ext>
              </a:extLst>
            </p:cNvPr>
            <p:cNvSpPr/>
            <p:nvPr/>
          </p:nvSpPr>
          <p:spPr>
            <a:xfrm>
              <a:off x="3566160"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alpha val="25000"/>
              </a:srgbClr>
            </a:solidFill>
            <a:ln w="0">
              <a:solidFill>
                <a:srgbClr val="2B511A">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11" name="Gruppieren 10">
            <a:extLst>
              <a:ext uri="{FF2B5EF4-FFF2-40B4-BE49-F238E27FC236}">
                <a16:creationId xmlns:a16="http://schemas.microsoft.com/office/drawing/2014/main" id="{905CFC05-E1D4-4977-BDD0-47F715EB52E9}"/>
              </a:ext>
            </a:extLst>
          </p:cNvPr>
          <p:cNvGrpSpPr/>
          <p:nvPr/>
        </p:nvGrpSpPr>
        <p:grpSpPr>
          <a:xfrm>
            <a:off x="3207270" y="5643478"/>
            <a:ext cx="552941" cy="110588"/>
            <a:chOff x="2651760" y="4666320"/>
            <a:chExt cx="457200" cy="91440"/>
          </a:xfrm>
        </p:grpSpPr>
        <p:sp>
          <p:nvSpPr>
            <p:cNvPr id="12" name="Freihandform: Form 11">
              <a:extLst>
                <a:ext uri="{FF2B5EF4-FFF2-40B4-BE49-F238E27FC236}">
                  <a16:creationId xmlns:a16="http://schemas.microsoft.com/office/drawing/2014/main" id="{AA742439-74AA-475B-BB72-D46954B39788}"/>
                </a:ext>
              </a:extLst>
            </p:cNvPr>
            <p:cNvSpPr/>
            <p:nvPr/>
          </p:nvSpPr>
          <p:spPr>
            <a:xfrm>
              <a:off x="2651760"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alpha val="25000"/>
              </a:srgbClr>
            </a:solidFill>
            <a:ln w="0">
              <a:solidFill>
                <a:srgbClr val="2B511A">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3" name="Freihandform: Form 12">
              <a:extLst>
                <a:ext uri="{FF2B5EF4-FFF2-40B4-BE49-F238E27FC236}">
                  <a16:creationId xmlns:a16="http://schemas.microsoft.com/office/drawing/2014/main" id="{65607200-5B61-4C0A-A670-E523DF0C4C62}"/>
                </a:ext>
              </a:extLst>
            </p:cNvPr>
            <p:cNvSpPr/>
            <p:nvPr/>
          </p:nvSpPr>
          <p:spPr>
            <a:xfrm>
              <a:off x="2743199"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alpha val="25000"/>
              </a:srgbClr>
            </a:solidFill>
            <a:ln w="0">
              <a:solidFill>
                <a:srgbClr val="2B511A">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4" name="Freihandform: Form 13">
              <a:extLst>
                <a:ext uri="{FF2B5EF4-FFF2-40B4-BE49-F238E27FC236}">
                  <a16:creationId xmlns:a16="http://schemas.microsoft.com/office/drawing/2014/main" id="{98794A87-290E-4538-A026-B3B7F16871F2}"/>
                </a:ext>
              </a:extLst>
            </p:cNvPr>
            <p:cNvSpPr/>
            <p:nvPr/>
          </p:nvSpPr>
          <p:spPr>
            <a:xfrm>
              <a:off x="2834640"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alpha val="25000"/>
              </a:srgbClr>
            </a:solidFill>
            <a:ln w="0">
              <a:solidFill>
                <a:srgbClr val="2B511A">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5" name="Freihandform: Form 14">
              <a:extLst>
                <a:ext uri="{FF2B5EF4-FFF2-40B4-BE49-F238E27FC236}">
                  <a16:creationId xmlns:a16="http://schemas.microsoft.com/office/drawing/2014/main" id="{797EAF8E-48BF-4A56-81E9-F9BBFE7FDC12}"/>
                </a:ext>
              </a:extLst>
            </p:cNvPr>
            <p:cNvSpPr/>
            <p:nvPr/>
          </p:nvSpPr>
          <p:spPr>
            <a:xfrm>
              <a:off x="2926079"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alpha val="25000"/>
              </a:srgbClr>
            </a:solidFill>
            <a:ln w="0">
              <a:solidFill>
                <a:srgbClr val="2B511A">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6" name="Freihandform: Form 15">
              <a:extLst>
                <a:ext uri="{FF2B5EF4-FFF2-40B4-BE49-F238E27FC236}">
                  <a16:creationId xmlns:a16="http://schemas.microsoft.com/office/drawing/2014/main" id="{9DC3DD46-F4BF-437B-AD07-DBDD0E31101E}"/>
                </a:ext>
              </a:extLst>
            </p:cNvPr>
            <p:cNvSpPr/>
            <p:nvPr/>
          </p:nvSpPr>
          <p:spPr>
            <a:xfrm>
              <a:off x="3017520"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alpha val="25000"/>
              </a:srgbClr>
            </a:solidFill>
            <a:ln w="0">
              <a:solidFill>
                <a:srgbClr val="2B511A">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17" name="Gruppieren 16">
            <a:extLst>
              <a:ext uri="{FF2B5EF4-FFF2-40B4-BE49-F238E27FC236}">
                <a16:creationId xmlns:a16="http://schemas.microsoft.com/office/drawing/2014/main" id="{527E69A6-BCB2-46B5-B3AF-495AEF10995E}"/>
              </a:ext>
            </a:extLst>
          </p:cNvPr>
          <p:cNvGrpSpPr/>
          <p:nvPr/>
        </p:nvGrpSpPr>
        <p:grpSpPr>
          <a:xfrm>
            <a:off x="2543741" y="5643478"/>
            <a:ext cx="552941" cy="110588"/>
            <a:chOff x="2103120" y="4666320"/>
            <a:chExt cx="457200" cy="91440"/>
          </a:xfrm>
        </p:grpSpPr>
        <p:sp>
          <p:nvSpPr>
            <p:cNvPr id="18" name="Freihandform: Form 17">
              <a:extLst>
                <a:ext uri="{FF2B5EF4-FFF2-40B4-BE49-F238E27FC236}">
                  <a16:creationId xmlns:a16="http://schemas.microsoft.com/office/drawing/2014/main" id="{E200312C-6A01-486A-A136-A9B2CAF7950E}"/>
                </a:ext>
              </a:extLst>
            </p:cNvPr>
            <p:cNvSpPr/>
            <p:nvPr/>
          </p:nvSpPr>
          <p:spPr>
            <a:xfrm>
              <a:off x="2103120"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alpha val="25000"/>
              </a:srgbClr>
            </a:solidFill>
            <a:ln w="0">
              <a:solidFill>
                <a:srgbClr val="2B511A">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9" name="Freihandform: Form 18">
              <a:extLst>
                <a:ext uri="{FF2B5EF4-FFF2-40B4-BE49-F238E27FC236}">
                  <a16:creationId xmlns:a16="http://schemas.microsoft.com/office/drawing/2014/main" id="{329C7681-EE35-4293-B6B1-238E3FFFC74D}"/>
                </a:ext>
              </a:extLst>
            </p:cNvPr>
            <p:cNvSpPr/>
            <p:nvPr/>
          </p:nvSpPr>
          <p:spPr>
            <a:xfrm>
              <a:off x="2194560"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alpha val="25000"/>
              </a:srgbClr>
            </a:solidFill>
            <a:ln w="0">
              <a:solidFill>
                <a:srgbClr val="2B511A">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0" name="Freihandform: Form 19">
              <a:extLst>
                <a:ext uri="{FF2B5EF4-FFF2-40B4-BE49-F238E27FC236}">
                  <a16:creationId xmlns:a16="http://schemas.microsoft.com/office/drawing/2014/main" id="{0DE81C84-156F-48C8-BC9F-F7E2E294E696}"/>
                </a:ext>
              </a:extLst>
            </p:cNvPr>
            <p:cNvSpPr/>
            <p:nvPr/>
          </p:nvSpPr>
          <p:spPr>
            <a:xfrm>
              <a:off x="2286000"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alpha val="25000"/>
              </a:srgbClr>
            </a:solidFill>
            <a:ln w="0">
              <a:solidFill>
                <a:srgbClr val="2B511A">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1" name="Freihandform: Form 20">
              <a:extLst>
                <a:ext uri="{FF2B5EF4-FFF2-40B4-BE49-F238E27FC236}">
                  <a16:creationId xmlns:a16="http://schemas.microsoft.com/office/drawing/2014/main" id="{AED2EEE9-62D0-46BC-8CE8-7D35ED8D5513}"/>
                </a:ext>
              </a:extLst>
            </p:cNvPr>
            <p:cNvSpPr/>
            <p:nvPr/>
          </p:nvSpPr>
          <p:spPr>
            <a:xfrm>
              <a:off x="2377439"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alpha val="25000"/>
              </a:srgbClr>
            </a:solidFill>
            <a:ln w="0">
              <a:solidFill>
                <a:srgbClr val="2B511A">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2" name="Freihandform: Form 21">
              <a:extLst>
                <a:ext uri="{FF2B5EF4-FFF2-40B4-BE49-F238E27FC236}">
                  <a16:creationId xmlns:a16="http://schemas.microsoft.com/office/drawing/2014/main" id="{2B18F5C3-E3D3-48BB-A8F9-87249191789D}"/>
                </a:ext>
              </a:extLst>
            </p:cNvPr>
            <p:cNvSpPr/>
            <p:nvPr/>
          </p:nvSpPr>
          <p:spPr>
            <a:xfrm>
              <a:off x="2468880" y="466632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62A73B">
                <a:alpha val="25000"/>
              </a:srgbClr>
            </a:solidFill>
            <a:ln w="0">
              <a:solidFill>
                <a:srgbClr val="2B511A">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23" name="Gruppieren 22">
            <a:extLst>
              <a:ext uri="{FF2B5EF4-FFF2-40B4-BE49-F238E27FC236}">
                <a16:creationId xmlns:a16="http://schemas.microsoft.com/office/drawing/2014/main" id="{7C443A53-FB2C-4D92-B6F7-CE029F0322FF}"/>
              </a:ext>
            </a:extLst>
          </p:cNvPr>
          <p:cNvGrpSpPr/>
          <p:nvPr/>
        </p:nvGrpSpPr>
        <p:grpSpPr>
          <a:xfrm>
            <a:off x="7851971" y="5639995"/>
            <a:ext cx="552941" cy="110588"/>
            <a:chOff x="6492240" y="4663440"/>
            <a:chExt cx="457200" cy="91440"/>
          </a:xfrm>
        </p:grpSpPr>
        <p:sp>
          <p:nvSpPr>
            <p:cNvPr id="24" name="Freihandform: Form 23">
              <a:extLst>
                <a:ext uri="{FF2B5EF4-FFF2-40B4-BE49-F238E27FC236}">
                  <a16:creationId xmlns:a16="http://schemas.microsoft.com/office/drawing/2014/main" id="{47F03ED1-D195-4BFB-AA37-ADBD8E09DD9C}"/>
                </a:ext>
              </a:extLst>
            </p:cNvPr>
            <p:cNvSpPr/>
            <p:nvPr/>
          </p:nvSpPr>
          <p:spPr>
            <a:xfrm>
              <a:off x="649224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5" name="Freihandform: Form 24">
              <a:extLst>
                <a:ext uri="{FF2B5EF4-FFF2-40B4-BE49-F238E27FC236}">
                  <a16:creationId xmlns:a16="http://schemas.microsoft.com/office/drawing/2014/main" id="{C4CF0E4F-2F03-4C3A-BE4B-30AC039D61CC}"/>
                </a:ext>
              </a:extLst>
            </p:cNvPr>
            <p:cNvSpPr/>
            <p:nvPr/>
          </p:nvSpPr>
          <p:spPr>
            <a:xfrm>
              <a:off x="6583679"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6" name="Freihandform: Form 25">
              <a:extLst>
                <a:ext uri="{FF2B5EF4-FFF2-40B4-BE49-F238E27FC236}">
                  <a16:creationId xmlns:a16="http://schemas.microsoft.com/office/drawing/2014/main" id="{7171CBC4-DE4F-4581-BA70-CB6D201A2CB0}"/>
                </a:ext>
              </a:extLst>
            </p:cNvPr>
            <p:cNvSpPr/>
            <p:nvPr/>
          </p:nvSpPr>
          <p:spPr>
            <a:xfrm>
              <a:off x="6675119"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7" name="Freihandform: Form 26">
              <a:extLst>
                <a:ext uri="{FF2B5EF4-FFF2-40B4-BE49-F238E27FC236}">
                  <a16:creationId xmlns:a16="http://schemas.microsoft.com/office/drawing/2014/main" id="{78E157D6-5174-4AFE-8F2F-5C82A0478D65}"/>
                </a:ext>
              </a:extLst>
            </p:cNvPr>
            <p:cNvSpPr/>
            <p:nvPr/>
          </p:nvSpPr>
          <p:spPr>
            <a:xfrm>
              <a:off x="676656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28" name="Freihandform: Form 27">
              <a:extLst>
                <a:ext uri="{FF2B5EF4-FFF2-40B4-BE49-F238E27FC236}">
                  <a16:creationId xmlns:a16="http://schemas.microsoft.com/office/drawing/2014/main" id="{EB1228F4-5FDF-408C-8462-D97012A154FE}"/>
                </a:ext>
              </a:extLst>
            </p:cNvPr>
            <p:cNvSpPr/>
            <p:nvPr/>
          </p:nvSpPr>
          <p:spPr>
            <a:xfrm>
              <a:off x="685800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29" name="Gruppieren 28">
            <a:extLst>
              <a:ext uri="{FF2B5EF4-FFF2-40B4-BE49-F238E27FC236}">
                <a16:creationId xmlns:a16="http://schemas.microsoft.com/office/drawing/2014/main" id="{7987440C-35CA-483D-AC35-7CE34E946922}"/>
              </a:ext>
            </a:extLst>
          </p:cNvPr>
          <p:cNvGrpSpPr/>
          <p:nvPr/>
        </p:nvGrpSpPr>
        <p:grpSpPr>
          <a:xfrm>
            <a:off x="8515500" y="5639995"/>
            <a:ext cx="552941" cy="110588"/>
            <a:chOff x="7040880" y="4663440"/>
            <a:chExt cx="457200" cy="91440"/>
          </a:xfrm>
        </p:grpSpPr>
        <p:sp>
          <p:nvSpPr>
            <p:cNvPr id="30" name="Freihandform: Form 29">
              <a:extLst>
                <a:ext uri="{FF2B5EF4-FFF2-40B4-BE49-F238E27FC236}">
                  <a16:creationId xmlns:a16="http://schemas.microsoft.com/office/drawing/2014/main" id="{ABF661F1-328A-439D-9919-D715FDD4D4EC}"/>
                </a:ext>
              </a:extLst>
            </p:cNvPr>
            <p:cNvSpPr/>
            <p:nvPr/>
          </p:nvSpPr>
          <p:spPr>
            <a:xfrm>
              <a:off x="704088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1" name="Freihandform: Form 30">
              <a:extLst>
                <a:ext uri="{FF2B5EF4-FFF2-40B4-BE49-F238E27FC236}">
                  <a16:creationId xmlns:a16="http://schemas.microsoft.com/office/drawing/2014/main" id="{5B35A20D-9534-4D1E-A7D0-B6B5B0BC3E75}"/>
                </a:ext>
              </a:extLst>
            </p:cNvPr>
            <p:cNvSpPr/>
            <p:nvPr/>
          </p:nvSpPr>
          <p:spPr>
            <a:xfrm>
              <a:off x="713232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2" name="Freihandform: Form 31">
              <a:extLst>
                <a:ext uri="{FF2B5EF4-FFF2-40B4-BE49-F238E27FC236}">
                  <a16:creationId xmlns:a16="http://schemas.microsoft.com/office/drawing/2014/main" id="{BD2B228C-715A-46DF-8509-07B86EB96F65}"/>
                </a:ext>
              </a:extLst>
            </p:cNvPr>
            <p:cNvSpPr/>
            <p:nvPr/>
          </p:nvSpPr>
          <p:spPr>
            <a:xfrm>
              <a:off x="722376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3" name="Freihandform: Form 32">
              <a:extLst>
                <a:ext uri="{FF2B5EF4-FFF2-40B4-BE49-F238E27FC236}">
                  <a16:creationId xmlns:a16="http://schemas.microsoft.com/office/drawing/2014/main" id="{1FB5FF0E-19AC-4C20-AC43-680C7A0CBCDF}"/>
                </a:ext>
              </a:extLst>
            </p:cNvPr>
            <p:cNvSpPr/>
            <p:nvPr/>
          </p:nvSpPr>
          <p:spPr>
            <a:xfrm>
              <a:off x="731520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4" name="Freihandform: Form 33">
              <a:extLst>
                <a:ext uri="{FF2B5EF4-FFF2-40B4-BE49-F238E27FC236}">
                  <a16:creationId xmlns:a16="http://schemas.microsoft.com/office/drawing/2014/main" id="{C0387681-0783-4A95-A713-18C15C8CEBCB}"/>
                </a:ext>
              </a:extLst>
            </p:cNvPr>
            <p:cNvSpPr/>
            <p:nvPr/>
          </p:nvSpPr>
          <p:spPr>
            <a:xfrm>
              <a:off x="740664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35" name="Gruppieren 34">
            <a:extLst>
              <a:ext uri="{FF2B5EF4-FFF2-40B4-BE49-F238E27FC236}">
                <a16:creationId xmlns:a16="http://schemas.microsoft.com/office/drawing/2014/main" id="{F2F9E7AE-76B3-42DE-B20D-9E92EF487E61}"/>
              </a:ext>
            </a:extLst>
          </p:cNvPr>
          <p:cNvGrpSpPr/>
          <p:nvPr/>
        </p:nvGrpSpPr>
        <p:grpSpPr>
          <a:xfrm>
            <a:off x="7188442" y="5639995"/>
            <a:ext cx="552941" cy="110588"/>
            <a:chOff x="5943600" y="4663440"/>
            <a:chExt cx="457200" cy="91440"/>
          </a:xfrm>
        </p:grpSpPr>
        <p:sp>
          <p:nvSpPr>
            <p:cNvPr id="36" name="Freihandform: Form 35">
              <a:extLst>
                <a:ext uri="{FF2B5EF4-FFF2-40B4-BE49-F238E27FC236}">
                  <a16:creationId xmlns:a16="http://schemas.microsoft.com/office/drawing/2014/main" id="{47851BB1-85E2-4A69-9017-314C67E407AF}"/>
                </a:ext>
              </a:extLst>
            </p:cNvPr>
            <p:cNvSpPr/>
            <p:nvPr/>
          </p:nvSpPr>
          <p:spPr>
            <a:xfrm>
              <a:off x="594360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7" name="Freihandform: Form 36">
              <a:extLst>
                <a:ext uri="{FF2B5EF4-FFF2-40B4-BE49-F238E27FC236}">
                  <a16:creationId xmlns:a16="http://schemas.microsoft.com/office/drawing/2014/main" id="{7590DDB7-5632-4C65-94CD-BC40F0A28F61}"/>
                </a:ext>
              </a:extLst>
            </p:cNvPr>
            <p:cNvSpPr/>
            <p:nvPr/>
          </p:nvSpPr>
          <p:spPr>
            <a:xfrm>
              <a:off x="603504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8" name="Freihandform: Form 37">
              <a:extLst>
                <a:ext uri="{FF2B5EF4-FFF2-40B4-BE49-F238E27FC236}">
                  <a16:creationId xmlns:a16="http://schemas.microsoft.com/office/drawing/2014/main" id="{9386687D-8A3F-454D-A57E-F69D16B1F8BE}"/>
                </a:ext>
              </a:extLst>
            </p:cNvPr>
            <p:cNvSpPr/>
            <p:nvPr/>
          </p:nvSpPr>
          <p:spPr>
            <a:xfrm>
              <a:off x="612648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39" name="Freihandform: Form 38">
              <a:extLst>
                <a:ext uri="{FF2B5EF4-FFF2-40B4-BE49-F238E27FC236}">
                  <a16:creationId xmlns:a16="http://schemas.microsoft.com/office/drawing/2014/main" id="{FA37F484-5982-4692-BD3B-6F6CC79BD811}"/>
                </a:ext>
              </a:extLst>
            </p:cNvPr>
            <p:cNvSpPr/>
            <p:nvPr/>
          </p:nvSpPr>
          <p:spPr>
            <a:xfrm>
              <a:off x="6217919"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0" name="Freihandform: Form 39">
              <a:extLst>
                <a:ext uri="{FF2B5EF4-FFF2-40B4-BE49-F238E27FC236}">
                  <a16:creationId xmlns:a16="http://schemas.microsoft.com/office/drawing/2014/main" id="{863D0AF6-F6B3-40BB-9C5A-1DF8629D8C76}"/>
                </a:ext>
              </a:extLst>
            </p:cNvPr>
            <p:cNvSpPr/>
            <p:nvPr/>
          </p:nvSpPr>
          <p:spPr>
            <a:xfrm>
              <a:off x="630936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41" name="Gruppieren 40">
            <a:extLst>
              <a:ext uri="{FF2B5EF4-FFF2-40B4-BE49-F238E27FC236}">
                <a16:creationId xmlns:a16="http://schemas.microsoft.com/office/drawing/2014/main" id="{B9E82E28-5CDE-4648-A623-AE5CBBD52893}"/>
              </a:ext>
            </a:extLst>
          </p:cNvPr>
          <p:cNvGrpSpPr/>
          <p:nvPr/>
        </p:nvGrpSpPr>
        <p:grpSpPr>
          <a:xfrm>
            <a:off x="6524913" y="5639995"/>
            <a:ext cx="552941" cy="110588"/>
            <a:chOff x="5394960" y="4663440"/>
            <a:chExt cx="457200" cy="91440"/>
          </a:xfrm>
        </p:grpSpPr>
        <p:sp>
          <p:nvSpPr>
            <p:cNvPr id="42" name="Freihandform: Form 41">
              <a:extLst>
                <a:ext uri="{FF2B5EF4-FFF2-40B4-BE49-F238E27FC236}">
                  <a16:creationId xmlns:a16="http://schemas.microsoft.com/office/drawing/2014/main" id="{9B833E93-3761-405C-81CD-B54007B28050}"/>
                </a:ext>
              </a:extLst>
            </p:cNvPr>
            <p:cNvSpPr/>
            <p:nvPr/>
          </p:nvSpPr>
          <p:spPr>
            <a:xfrm>
              <a:off x="539496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3" name="Freihandform: Form 42">
              <a:extLst>
                <a:ext uri="{FF2B5EF4-FFF2-40B4-BE49-F238E27FC236}">
                  <a16:creationId xmlns:a16="http://schemas.microsoft.com/office/drawing/2014/main" id="{A7CAF9D4-4A00-4AF7-9B2F-95359E3FD052}"/>
                </a:ext>
              </a:extLst>
            </p:cNvPr>
            <p:cNvSpPr/>
            <p:nvPr/>
          </p:nvSpPr>
          <p:spPr>
            <a:xfrm>
              <a:off x="5486399"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4" name="Freihandform: Form 43">
              <a:extLst>
                <a:ext uri="{FF2B5EF4-FFF2-40B4-BE49-F238E27FC236}">
                  <a16:creationId xmlns:a16="http://schemas.microsoft.com/office/drawing/2014/main" id="{03D967C9-9351-4493-B44C-DF58630BDA18}"/>
                </a:ext>
              </a:extLst>
            </p:cNvPr>
            <p:cNvSpPr/>
            <p:nvPr/>
          </p:nvSpPr>
          <p:spPr>
            <a:xfrm>
              <a:off x="557784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5" name="Freihandform: Form 44">
              <a:extLst>
                <a:ext uri="{FF2B5EF4-FFF2-40B4-BE49-F238E27FC236}">
                  <a16:creationId xmlns:a16="http://schemas.microsoft.com/office/drawing/2014/main" id="{0AFCD915-A194-416D-90DE-C45D812FE395}"/>
                </a:ext>
              </a:extLst>
            </p:cNvPr>
            <p:cNvSpPr/>
            <p:nvPr/>
          </p:nvSpPr>
          <p:spPr>
            <a:xfrm>
              <a:off x="5669279"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6" name="Freihandform: Form 45">
              <a:extLst>
                <a:ext uri="{FF2B5EF4-FFF2-40B4-BE49-F238E27FC236}">
                  <a16:creationId xmlns:a16="http://schemas.microsoft.com/office/drawing/2014/main" id="{E72C8E32-CDD1-410D-804F-A085CE21DB9F}"/>
                </a:ext>
              </a:extLst>
            </p:cNvPr>
            <p:cNvSpPr/>
            <p:nvPr/>
          </p:nvSpPr>
          <p:spPr>
            <a:xfrm>
              <a:off x="576072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grpSp>
        <p:nvGrpSpPr>
          <p:cNvPr id="47" name="Gruppieren 46">
            <a:extLst>
              <a:ext uri="{FF2B5EF4-FFF2-40B4-BE49-F238E27FC236}">
                <a16:creationId xmlns:a16="http://schemas.microsoft.com/office/drawing/2014/main" id="{D44AF697-E15F-4B1C-AE35-95224AFC605F}"/>
              </a:ext>
            </a:extLst>
          </p:cNvPr>
          <p:cNvGrpSpPr/>
          <p:nvPr/>
        </p:nvGrpSpPr>
        <p:grpSpPr>
          <a:xfrm>
            <a:off x="9179028" y="5639995"/>
            <a:ext cx="552942" cy="110588"/>
            <a:chOff x="7589519" y="4663440"/>
            <a:chExt cx="457201" cy="91440"/>
          </a:xfrm>
        </p:grpSpPr>
        <p:sp>
          <p:nvSpPr>
            <p:cNvPr id="48" name="Freihandform: Form 47">
              <a:extLst>
                <a:ext uri="{FF2B5EF4-FFF2-40B4-BE49-F238E27FC236}">
                  <a16:creationId xmlns:a16="http://schemas.microsoft.com/office/drawing/2014/main" id="{DD95E73E-52FF-4575-8D36-5D9B3B6B2386}"/>
                </a:ext>
              </a:extLst>
            </p:cNvPr>
            <p:cNvSpPr/>
            <p:nvPr/>
          </p:nvSpPr>
          <p:spPr>
            <a:xfrm>
              <a:off x="7589519"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49" name="Freihandform: Form 48">
              <a:extLst>
                <a:ext uri="{FF2B5EF4-FFF2-40B4-BE49-F238E27FC236}">
                  <a16:creationId xmlns:a16="http://schemas.microsoft.com/office/drawing/2014/main" id="{FD16D43F-7F25-4F94-9098-497827AACB70}"/>
                </a:ext>
              </a:extLst>
            </p:cNvPr>
            <p:cNvSpPr/>
            <p:nvPr/>
          </p:nvSpPr>
          <p:spPr>
            <a:xfrm>
              <a:off x="768096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0" name="Freihandform: Form 49">
              <a:extLst>
                <a:ext uri="{FF2B5EF4-FFF2-40B4-BE49-F238E27FC236}">
                  <a16:creationId xmlns:a16="http://schemas.microsoft.com/office/drawing/2014/main" id="{7F4CF800-9BFD-4E89-B491-F077F564C9DD}"/>
                </a:ext>
              </a:extLst>
            </p:cNvPr>
            <p:cNvSpPr/>
            <p:nvPr/>
          </p:nvSpPr>
          <p:spPr>
            <a:xfrm>
              <a:off x="777240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1" name="Freihandform: Form 50">
              <a:extLst>
                <a:ext uri="{FF2B5EF4-FFF2-40B4-BE49-F238E27FC236}">
                  <a16:creationId xmlns:a16="http://schemas.microsoft.com/office/drawing/2014/main" id="{1E83779B-2E02-44CB-9BB1-20F4E74314D9}"/>
                </a:ext>
              </a:extLst>
            </p:cNvPr>
            <p:cNvSpPr/>
            <p:nvPr/>
          </p:nvSpPr>
          <p:spPr>
            <a:xfrm>
              <a:off x="786384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2" name="Freihandform: Form 51">
              <a:extLst>
                <a:ext uri="{FF2B5EF4-FFF2-40B4-BE49-F238E27FC236}">
                  <a16:creationId xmlns:a16="http://schemas.microsoft.com/office/drawing/2014/main" id="{2F5CF242-C4AE-41FD-9086-E5B1C002674E}"/>
                </a:ext>
              </a:extLst>
            </p:cNvPr>
            <p:cNvSpPr/>
            <p:nvPr/>
          </p:nvSpPr>
          <p:spPr>
            <a:xfrm>
              <a:off x="7955280" y="4663440"/>
              <a:ext cx="91440" cy="914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A55A1">
                <a:alpha val="25000"/>
              </a:srgbClr>
            </a:solidFill>
            <a:ln w="0">
              <a:solidFill>
                <a:srgbClr val="680059">
                  <a:alpha val="25000"/>
                </a:srgbClr>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grpSp>
      <p:sp>
        <p:nvSpPr>
          <p:cNvPr id="53" name="Freihandform: Form 52">
            <a:extLst>
              <a:ext uri="{FF2B5EF4-FFF2-40B4-BE49-F238E27FC236}">
                <a16:creationId xmlns:a16="http://schemas.microsoft.com/office/drawing/2014/main" id="{72856101-738C-4A0C-9367-4E2ECD01C8AD}"/>
              </a:ext>
            </a:extLst>
          </p:cNvPr>
          <p:cNvSpPr/>
          <p:nvPr/>
        </p:nvSpPr>
        <p:spPr>
          <a:xfrm>
            <a:off x="2322564" y="3538820"/>
            <a:ext cx="3649408" cy="1437644"/>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600">
            <a:solidFill>
              <a:srgbClr val="579835"/>
            </a:solidFill>
            <a:prstDash val="solid"/>
          </a:ln>
        </p:spPr>
        <p:txBody>
          <a:bodyPr vert="horz" wrap="none" lIns="116248" tIns="61825" rIns="116248" bIns="61825"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4" name="Freihandform: Form 53">
            <a:extLst>
              <a:ext uri="{FF2B5EF4-FFF2-40B4-BE49-F238E27FC236}">
                <a16:creationId xmlns:a16="http://schemas.microsoft.com/office/drawing/2014/main" id="{B589FD86-FFB3-452A-9C23-0095BF5807A1}"/>
              </a:ext>
            </a:extLst>
          </p:cNvPr>
          <p:cNvSpPr/>
          <p:nvPr/>
        </p:nvSpPr>
        <p:spPr>
          <a:xfrm>
            <a:off x="6303737" y="2875291"/>
            <a:ext cx="3649408" cy="210117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600">
            <a:solidFill>
              <a:srgbClr val="820F71"/>
            </a:solidFill>
            <a:prstDash val="solid"/>
          </a:ln>
        </p:spPr>
        <p:txBody>
          <a:bodyPr vert="horz" wrap="none" lIns="116248" tIns="61825" rIns="116248" bIns="61825"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55" name="Gerader Verbinder 54">
            <a:extLst>
              <a:ext uri="{FF2B5EF4-FFF2-40B4-BE49-F238E27FC236}">
                <a16:creationId xmlns:a16="http://schemas.microsoft.com/office/drawing/2014/main" id="{F3302220-702A-40DC-AAE8-690F37B069CF}"/>
              </a:ext>
            </a:extLst>
          </p:cNvPr>
          <p:cNvSpPr/>
          <p:nvPr/>
        </p:nvSpPr>
        <p:spPr>
          <a:xfrm flipV="1">
            <a:off x="2831967" y="5197643"/>
            <a:ext cx="0" cy="335246"/>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56" name="Gerader Verbinder 55">
            <a:extLst>
              <a:ext uri="{FF2B5EF4-FFF2-40B4-BE49-F238E27FC236}">
                <a16:creationId xmlns:a16="http://schemas.microsoft.com/office/drawing/2014/main" id="{FD8F0227-3585-484A-9E8D-C77F5B8D65DD}"/>
              </a:ext>
            </a:extLst>
          </p:cNvPr>
          <p:cNvSpPr/>
          <p:nvPr/>
        </p:nvSpPr>
        <p:spPr>
          <a:xfrm flipV="1">
            <a:off x="3489399" y="5197643"/>
            <a:ext cx="0" cy="335246"/>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57" name="Gerader Verbinder 56">
            <a:extLst>
              <a:ext uri="{FF2B5EF4-FFF2-40B4-BE49-F238E27FC236}">
                <a16:creationId xmlns:a16="http://schemas.microsoft.com/office/drawing/2014/main" id="{9B8DD538-82DE-45EF-AA1D-9213CE21867C}"/>
              </a:ext>
            </a:extLst>
          </p:cNvPr>
          <p:cNvSpPr/>
          <p:nvPr/>
        </p:nvSpPr>
        <p:spPr>
          <a:xfrm flipV="1">
            <a:off x="4147269" y="5197643"/>
            <a:ext cx="0" cy="335246"/>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58" name="Gerader Verbinder 57">
            <a:extLst>
              <a:ext uri="{FF2B5EF4-FFF2-40B4-BE49-F238E27FC236}">
                <a16:creationId xmlns:a16="http://schemas.microsoft.com/office/drawing/2014/main" id="{0A88C733-5E25-4146-B380-AE793CC0712E}"/>
              </a:ext>
            </a:extLst>
          </p:cNvPr>
          <p:cNvSpPr/>
          <p:nvPr/>
        </p:nvSpPr>
        <p:spPr>
          <a:xfrm flipV="1">
            <a:off x="6813138" y="5197642"/>
            <a:ext cx="0" cy="331764"/>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59" name="Gerader Verbinder 58">
            <a:extLst>
              <a:ext uri="{FF2B5EF4-FFF2-40B4-BE49-F238E27FC236}">
                <a16:creationId xmlns:a16="http://schemas.microsoft.com/office/drawing/2014/main" id="{91324B9F-C951-447F-9170-58ECCB6D6E70}"/>
              </a:ext>
            </a:extLst>
          </p:cNvPr>
          <p:cNvSpPr/>
          <p:nvPr/>
        </p:nvSpPr>
        <p:spPr>
          <a:xfrm flipV="1">
            <a:off x="7476668" y="5197642"/>
            <a:ext cx="0" cy="331764"/>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60" name="Gerader Verbinder 59">
            <a:extLst>
              <a:ext uri="{FF2B5EF4-FFF2-40B4-BE49-F238E27FC236}">
                <a16:creationId xmlns:a16="http://schemas.microsoft.com/office/drawing/2014/main" id="{72A3F37F-910A-42C1-B69F-466A6044BC24}"/>
              </a:ext>
            </a:extLst>
          </p:cNvPr>
          <p:cNvSpPr/>
          <p:nvPr/>
        </p:nvSpPr>
        <p:spPr>
          <a:xfrm flipV="1">
            <a:off x="8140197" y="5197642"/>
            <a:ext cx="0" cy="221176"/>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61" name="Gerader Verbinder 60">
            <a:extLst>
              <a:ext uri="{FF2B5EF4-FFF2-40B4-BE49-F238E27FC236}">
                <a16:creationId xmlns:a16="http://schemas.microsoft.com/office/drawing/2014/main" id="{FE368656-ABD7-49A6-93E9-5F4E8062EA30}"/>
              </a:ext>
            </a:extLst>
          </p:cNvPr>
          <p:cNvSpPr/>
          <p:nvPr/>
        </p:nvSpPr>
        <p:spPr>
          <a:xfrm flipV="1">
            <a:off x="8803726" y="5197642"/>
            <a:ext cx="0" cy="331764"/>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62" name="Gerader Verbinder 61">
            <a:extLst>
              <a:ext uri="{FF2B5EF4-FFF2-40B4-BE49-F238E27FC236}">
                <a16:creationId xmlns:a16="http://schemas.microsoft.com/office/drawing/2014/main" id="{1D9BE031-B0C3-4408-9915-C2545D928CC5}"/>
              </a:ext>
            </a:extLst>
          </p:cNvPr>
          <p:cNvSpPr/>
          <p:nvPr/>
        </p:nvSpPr>
        <p:spPr>
          <a:xfrm flipV="1">
            <a:off x="9467254" y="5197642"/>
            <a:ext cx="0" cy="331764"/>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63" name="Freihandform: Form 62">
            <a:extLst>
              <a:ext uri="{FF2B5EF4-FFF2-40B4-BE49-F238E27FC236}">
                <a16:creationId xmlns:a16="http://schemas.microsoft.com/office/drawing/2014/main" id="{DA95F26E-2330-4702-B16E-A225791ECDBF}"/>
              </a:ext>
            </a:extLst>
          </p:cNvPr>
          <p:cNvSpPr/>
          <p:nvPr/>
        </p:nvSpPr>
        <p:spPr>
          <a:xfrm>
            <a:off x="6303737" y="-1548232"/>
            <a:ext cx="3649408" cy="398117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9080">
            <a:solidFill>
              <a:srgbClr val="AA55A1">
                <a:alpha val="25000"/>
              </a:srgbClr>
            </a:solidFill>
            <a:prstDash val="solid"/>
          </a:ln>
        </p:spPr>
        <p:txBody>
          <a:bodyPr vert="horz" wrap="none" lIns="120167" tIns="65743" rIns="120167" bIns="6574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64" name="Gerader Verbinder 63">
            <a:extLst>
              <a:ext uri="{FF2B5EF4-FFF2-40B4-BE49-F238E27FC236}">
                <a16:creationId xmlns:a16="http://schemas.microsoft.com/office/drawing/2014/main" id="{23E0A9CD-E031-4895-BE3D-C062C88DC037}"/>
              </a:ext>
            </a:extLst>
          </p:cNvPr>
          <p:cNvSpPr/>
          <p:nvPr/>
        </p:nvSpPr>
        <p:spPr>
          <a:xfrm flipV="1">
            <a:off x="6813138" y="2322350"/>
            <a:ext cx="0" cy="663530"/>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65" name="Gerader Verbinder 64">
            <a:extLst>
              <a:ext uri="{FF2B5EF4-FFF2-40B4-BE49-F238E27FC236}">
                <a16:creationId xmlns:a16="http://schemas.microsoft.com/office/drawing/2014/main" id="{B94A1E13-2961-4036-8169-3B550CB18491}"/>
              </a:ext>
            </a:extLst>
          </p:cNvPr>
          <p:cNvSpPr/>
          <p:nvPr/>
        </p:nvSpPr>
        <p:spPr>
          <a:xfrm flipV="1">
            <a:off x="7476668" y="2322350"/>
            <a:ext cx="0" cy="663530"/>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66" name="Gerader Verbinder 65">
            <a:extLst>
              <a:ext uri="{FF2B5EF4-FFF2-40B4-BE49-F238E27FC236}">
                <a16:creationId xmlns:a16="http://schemas.microsoft.com/office/drawing/2014/main" id="{C3B924F7-05F0-45CA-B9A7-01471BF7A8F5}"/>
              </a:ext>
            </a:extLst>
          </p:cNvPr>
          <p:cNvSpPr/>
          <p:nvPr/>
        </p:nvSpPr>
        <p:spPr>
          <a:xfrm flipV="1">
            <a:off x="8140197" y="2322350"/>
            <a:ext cx="0" cy="663530"/>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67" name="Gerader Verbinder 66">
            <a:extLst>
              <a:ext uri="{FF2B5EF4-FFF2-40B4-BE49-F238E27FC236}">
                <a16:creationId xmlns:a16="http://schemas.microsoft.com/office/drawing/2014/main" id="{5E4E1E9C-8EEE-4748-A3C3-29FB1F4C2B69}"/>
              </a:ext>
            </a:extLst>
          </p:cNvPr>
          <p:cNvSpPr/>
          <p:nvPr/>
        </p:nvSpPr>
        <p:spPr>
          <a:xfrm flipV="1">
            <a:off x="8803726" y="2322350"/>
            <a:ext cx="0" cy="663530"/>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68" name="Gerader Verbinder 67">
            <a:extLst>
              <a:ext uri="{FF2B5EF4-FFF2-40B4-BE49-F238E27FC236}">
                <a16:creationId xmlns:a16="http://schemas.microsoft.com/office/drawing/2014/main" id="{3A3AE71E-C0E1-458E-B8AB-A09899AFADBF}"/>
              </a:ext>
            </a:extLst>
          </p:cNvPr>
          <p:cNvSpPr/>
          <p:nvPr/>
        </p:nvSpPr>
        <p:spPr>
          <a:xfrm flipV="1">
            <a:off x="9467254" y="2322350"/>
            <a:ext cx="0" cy="663530"/>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69" name="Freihandform: Form 68">
            <a:extLst>
              <a:ext uri="{FF2B5EF4-FFF2-40B4-BE49-F238E27FC236}">
                <a16:creationId xmlns:a16="http://schemas.microsoft.com/office/drawing/2014/main" id="{A2861DEA-F194-4F2C-97FD-EC82DD79C859}"/>
              </a:ext>
            </a:extLst>
          </p:cNvPr>
          <p:cNvSpPr/>
          <p:nvPr/>
        </p:nvSpPr>
        <p:spPr>
          <a:xfrm>
            <a:off x="221390" y="4312937"/>
            <a:ext cx="5529406" cy="5529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600">
            <a:solidFill>
              <a:srgbClr val="FF9900"/>
            </a:solidFill>
            <a:prstDash val="solid"/>
          </a:ln>
        </p:spPr>
        <p:txBody>
          <a:bodyPr vert="horz" wrap="none" lIns="116248" tIns="61825" rIns="116248" bIns="61825"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70" name="Freihandform: Form 69">
            <a:extLst>
              <a:ext uri="{FF2B5EF4-FFF2-40B4-BE49-F238E27FC236}">
                <a16:creationId xmlns:a16="http://schemas.microsoft.com/office/drawing/2014/main" id="{4A684A73-AE75-4F65-A73B-46181239FF82}"/>
              </a:ext>
            </a:extLst>
          </p:cNvPr>
          <p:cNvSpPr/>
          <p:nvPr/>
        </p:nvSpPr>
        <p:spPr>
          <a:xfrm>
            <a:off x="221390" y="3649408"/>
            <a:ext cx="5529406" cy="5529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600">
            <a:solidFill>
              <a:srgbClr val="3333FF"/>
            </a:solidFill>
            <a:prstDash val="solid"/>
          </a:ln>
        </p:spPr>
        <p:txBody>
          <a:bodyPr vert="horz" wrap="none" lIns="116248" tIns="61825" rIns="116248" bIns="61825"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71" name="Freihandform: Form 70">
            <a:extLst>
              <a:ext uri="{FF2B5EF4-FFF2-40B4-BE49-F238E27FC236}">
                <a16:creationId xmlns:a16="http://schemas.microsoft.com/office/drawing/2014/main" id="{F13727BD-7B0A-4666-A00C-670416F4E9E9}"/>
              </a:ext>
            </a:extLst>
          </p:cNvPr>
          <p:cNvSpPr/>
          <p:nvPr/>
        </p:nvSpPr>
        <p:spPr>
          <a:xfrm>
            <a:off x="2433153" y="2875290"/>
            <a:ext cx="3317643" cy="442353"/>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600">
            <a:solidFill>
              <a:srgbClr val="BC312E"/>
            </a:solidFill>
            <a:prstDash val="solid"/>
          </a:ln>
        </p:spPr>
        <p:txBody>
          <a:bodyPr vert="horz" wrap="none" lIns="116248" tIns="61825" rIns="116248" bIns="61825"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72" name="Freihandform: Form 71">
            <a:extLst>
              <a:ext uri="{FF2B5EF4-FFF2-40B4-BE49-F238E27FC236}">
                <a16:creationId xmlns:a16="http://schemas.microsoft.com/office/drawing/2014/main" id="{6A868E16-41DA-4358-8918-8E7C9D1704C8}"/>
              </a:ext>
            </a:extLst>
          </p:cNvPr>
          <p:cNvSpPr/>
          <p:nvPr/>
        </p:nvSpPr>
        <p:spPr>
          <a:xfrm>
            <a:off x="2543741" y="3096466"/>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73" name="Freihandform: Form 72">
            <a:extLst>
              <a:ext uri="{FF2B5EF4-FFF2-40B4-BE49-F238E27FC236}">
                <a16:creationId xmlns:a16="http://schemas.microsoft.com/office/drawing/2014/main" id="{CAFCE947-9898-4250-9655-A5AFA1122536}"/>
              </a:ext>
            </a:extLst>
          </p:cNvPr>
          <p:cNvSpPr/>
          <p:nvPr/>
        </p:nvSpPr>
        <p:spPr>
          <a:xfrm>
            <a:off x="3207270" y="3096466"/>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74" name="Freihandform: Form 73">
            <a:extLst>
              <a:ext uri="{FF2B5EF4-FFF2-40B4-BE49-F238E27FC236}">
                <a16:creationId xmlns:a16="http://schemas.microsoft.com/office/drawing/2014/main" id="{1AC764CD-B076-4348-911B-AFE84718CDA9}"/>
              </a:ext>
            </a:extLst>
          </p:cNvPr>
          <p:cNvSpPr/>
          <p:nvPr/>
        </p:nvSpPr>
        <p:spPr>
          <a:xfrm>
            <a:off x="3870798" y="3096466"/>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729FCF"/>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cxnSp>
        <p:nvCxnSpPr>
          <p:cNvPr id="75" name="Verbinder: gekrümmt 74">
            <a:extLst>
              <a:ext uri="{FF2B5EF4-FFF2-40B4-BE49-F238E27FC236}">
                <a16:creationId xmlns:a16="http://schemas.microsoft.com/office/drawing/2014/main" id="{744B0409-641C-491C-8A67-D3C4379DC1C4}"/>
              </a:ext>
            </a:extLst>
          </p:cNvPr>
          <p:cNvCxnSpPr>
            <a:cxnSpLocks/>
            <a:stCxn id="72" idx="0"/>
          </p:cNvCxnSpPr>
          <p:nvPr/>
        </p:nvCxnSpPr>
        <p:spPr>
          <a:xfrm rot="5400000" flipH="1" flipV="1">
            <a:off x="3345505" y="2349997"/>
            <a:ext cx="221176" cy="1271762"/>
          </a:xfrm>
          <a:prstGeom prst="curvedConnector2">
            <a:avLst/>
          </a:prstGeom>
          <a:noFill/>
          <a:ln w="0">
            <a:solidFill>
              <a:srgbClr val="000000"/>
            </a:solidFill>
            <a:prstDash val="solid"/>
          </a:ln>
        </p:spPr>
      </p:cxnSp>
      <p:cxnSp>
        <p:nvCxnSpPr>
          <p:cNvPr id="76" name="Verbinder: gekrümmt 75">
            <a:extLst>
              <a:ext uri="{FF2B5EF4-FFF2-40B4-BE49-F238E27FC236}">
                <a16:creationId xmlns:a16="http://schemas.microsoft.com/office/drawing/2014/main" id="{D8ED3D58-76F3-4B9E-9818-C2AC414BC267}"/>
              </a:ext>
            </a:extLst>
          </p:cNvPr>
          <p:cNvCxnSpPr>
            <a:cxnSpLocks/>
            <a:stCxn id="71" idx="0"/>
            <a:endCxn id="74" idx="0"/>
          </p:cNvCxnSpPr>
          <p:nvPr/>
        </p:nvCxnSpPr>
        <p:spPr>
          <a:xfrm rot="16200000" flipH="1">
            <a:off x="4009034" y="2958231"/>
            <a:ext cx="221176" cy="55294"/>
          </a:xfrm>
          <a:prstGeom prst="curvedConnector3">
            <a:avLst>
              <a:gd name="adj1" fmla="val 56501"/>
            </a:avLst>
          </a:prstGeom>
          <a:noFill/>
          <a:ln w="0">
            <a:solidFill>
              <a:srgbClr val="000000"/>
            </a:solidFill>
            <a:prstDash val="solid"/>
          </a:ln>
        </p:spPr>
      </p:cxnSp>
      <p:cxnSp>
        <p:nvCxnSpPr>
          <p:cNvPr id="77" name="Verbinder: gekrümmt 76">
            <a:extLst>
              <a:ext uri="{FF2B5EF4-FFF2-40B4-BE49-F238E27FC236}">
                <a16:creationId xmlns:a16="http://schemas.microsoft.com/office/drawing/2014/main" id="{F6948491-7C15-4FC2-BB2A-DCC6BB959BB7}"/>
              </a:ext>
            </a:extLst>
          </p:cNvPr>
          <p:cNvCxnSpPr>
            <a:cxnSpLocks/>
            <a:stCxn id="73" idx="0"/>
            <a:endCxn id="71" idx="0"/>
          </p:cNvCxnSpPr>
          <p:nvPr/>
        </p:nvCxnSpPr>
        <p:spPr>
          <a:xfrm rot="5400000" flipH="1" flipV="1">
            <a:off x="3677270" y="2681761"/>
            <a:ext cx="221176" cy="608234"/>
          </a:xfrm>
          <a:prstGeom prst="curvedConnector3">
            <a:avLst>
              <a:gd name="adj1" fmla="val 54524"/>
            </a:avLst>
          </a:prstGeom>
          <a:noFill/>
          <a:ln w="0">
            <a:solidFill>
              <a:srgbClr val="000000"/>
            </a:solidFill>
            <a:prstDash val="solid"/>
          </a:ln>
        </p:spPr>
      </p:cxnSp>
      <p:sp>
        <p:nvSpPr>
          <p:cNvPr id="78" name="Gerader Verbinder 77">
            <a:extLst>
              <a:ext uri="{FF2B5EF4-FFF2-40B4-BE49-F238E27FC236}">
                <a16:creationId xmlns:a16="http://schemas.microsoft.com/office/drawing/2014/main" id="{61CB8365-EEE8-4979-B3BE-FD5ED9FC93BB}"/>
              </a:ext>
            </a:extLst>
          </p:cNvPr>
          <p:cNvSpPr/>
          <p:nvPr/>
        </p:nvSpPr>
        <p:spPr>
          <a:xfrm flipV="1">
            <a:off x="2831967" y="3207056"/>
            <a:ext cx="0" cy="331763"/>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79" name="Gerader Verbinder 78">
            <a:extLst>
              <a:ext uri="{FF2B5EF4-FFF2-40B4-BE49-F238E27FC236}">
                <a16:creationId xmlns:a16="http://schemas.microsoft.com/office/drawing/2014/main" id="{0C6C77B4-1963-4725-A5E1-5A653839A941}"/>
              </a:ext>
            </a:extLst>
          </p:cNvPr>
          <p:cNvSpPr/>
          <p:nvPr/>
        </p:nvSpPr>
        <p:spPr>
          <a:xfrm flipV="1">
            <a:off x="3495494" y="3207056"/>
            <a:ext cx="0" cy="331763"/>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80" name="Gerader Verbinder 79">
            <a:extLst>
              <a:ext uri="{FF2B5EF4-FFF2-40B4-BE49-F238E27FC236}">
                <a16:creationId xmlns:a16="http://schemas.microsoft.com/office/drawing/2014/main" id="{56EC566C-204C-497D-BBE2-DBD7C4BC4794}"/>
              </a:ext>
            </a:extLst>
          </p:cNvPr>
          <p:cNvSpPr/>
          <p:nvPr/>
        </p:nvSpPr>
        <p:spPr>
          <a:xfrm flipV="1">
            <a:off x="4159024" y="3207056"/>
            <a:ext cx="0" cy="331763"/>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81" name="Freihandform: Form 80">
            <a:extLst>
              <a:ext uri="{FF2B5EF4-FFF2-40B4-BE49-F238E27FC236}">
                <a16:creationId xmlns:a16="http://schemas.microsoft.com/office/drawing/2014/main" id="{A4FED336-8805-4E79-9746-B359D8DA4A56}"/>
              </a:ext>
            </a:extLst>
          </p:cNvPr>
          <p:cNvSpPr/>
          <p:nvPr/>
        </p:nvSpPr>
        <p:spPr>
          <a:xfrm>
            <a:off x="6414326" y="3649408"/>
            <a:ext cx="5529406" cy="5529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600">
            <a:solidFill>
              <a:srgbClr val="FF9900"/>
            </a:solidFill>
            <a:prstDash val="solid"/>
          </a:ln>
        </p:spPr>
        <p:txBody>
          <a:bodyPr vert="horz" wrap="none" lIns="116248" tIns="61825" rIns="116248" bIns="61825" anchor="ctr" anchorCtr="0" compatLnSpc="0">
            <a:noAutofit/>
          </a:bodyPr>
          <a:lstStyle/>
          <a:p>
            <a:pPr hangingPunct="0"/>
            <a:endParaRPr lang="en-US" sz="2177" dirty="0">
              <a:latin typeface="Liberation Sans" pitchFamily="18"/>
              <a:ea typeface="Noto Sans CJK SC" pitchFamily="2"/>
              <a:cs typeface="Lohit Devanagari" pitchFamily="2"/>
            </a:endParaRPr>
          </a:p>
        </p:txBody>
      </p:sp>
      <p:cxnSp>
        <p:nvCxnSpPr>
          <p:cNvPr id="82" name="Verbinder: gekrümmt 81">
            <a:extLst>
              <a:ext uri="{FF2B5EF4-FFF2-40B4-BE49-F238E27FC236}">
                <a16:creationId xmlns:a16="http://schemas.microsoft.com/office/drawing/2014/main" id="{D3333134-C977-4473-B7E6-C8F47D742717}"/>
              </a:ext>
            </a:extLst>
          </p:cNvPr>
          <p:cNvCxnSpPr>
            <a:stCxn id="71" idx="0"/>
            <a:endCxn id="130" idx="2"/>
          </p:cNvCxnSpPr>
          <p:nvPr/>
        </p:nvCxnSpPr>
        <p:spPr>
          <a:xfrm rot="16200000" flipH="1">
            <a:off x="4893738" y="2073526"/>
            <a:ext cx="1105883" cy="2709409"/>
          </a:xfrm>
          <a:prstGeom prst="curvedConnector5">
            <a:avLst>
              <a:gd name="adj1" fmla="val -25000"/>
              <a:gd name="adj2" fmla="val 75510"/>
              <a:gd name="adj3" fmla="val 125000"/>
            </a:avLst>
          </a:prstGeom>
          <a:noFill/>
          <a:ln w="19080">
            <a:solidFill>
              <a:srgbClr val="BC312E"/>
            </a:solidFill>
            <a:prstDash val="solid"/>
          </a:ln>
        </p:spPr>
      </p:cxnSp>
      <p:cxnSp>
        <p:nvCxnSpPr>
          <p:cNvPr id="83" name="Verbinder: gekrümmt 82">
            <a:extLst>
              <a:ext uri="{FF2B5EF4-FFF2-40B4-BE49-F238E27FC236}">
                <a16:creationId xmlns:a16="http://schemas.microsoft.com/office/drawing/2014/main" id="{634364C7-0CFF-4257-B7DD-03D0337E8722}"/>
              </a:ext>
            </a:extLst>
          </p:cNvPr>
          <p:cNvCxnSpPr>
            <a:cxnSpLocks/>
            <a:stCxn id="3" idx="0"/>
            <a:endCxn id="113" idx="2"/>
          </p:cNvCxnSpPr>
          <p:nvPr/>
        </p:nvCxnSpPr>
        <p:spPr>
          <a:xfrm rot="16200000" flipV="1">
            <a:off x="3094940" y="4369973"/>
            <a:ext cx="777600" cy="1327056"/>
          </a:xfrm>
          <a:prstGeom prst="curvedConnector3">
            <a:avLst/>
          </a:prstGeom>
          <a:noFill/>
          <a:ln w="19080">
            <a:solidFill>
              <a:srgbClr val="BC312E"/>
            </a:solidFill>
            <a:prstDash val="solid"/>
          </a:ln>
        </p:spPr>
      </p:cxnSp>
      <p:cxnSp>
        <p:nvCxnSpPr>
          <p:cNvPr id="84" name="Verbinder: gekrümmt 83">
            <a:extLst>
              <a:ext uri="{FF2B5EF4-FFF2-40B4-BE49-F238E27FC236}">
                <a16:creationId xmlns:a16="http://schemas.microsoft.com/office/drawing/2014/main" id="{2A8FAD51-53E7-459F-ACD8-7C9B985DA0D9}"/>
              </a:ext>
            </a:extLst>
          </p:cNvPr>
          <p:cNvCxnSpPr>
            <a:cxnSpLocks/>
            <a:stCxn id="20" idx="0"/>
            <a:endCxn id="3" idx="0"/>
          </p:cNvCxnSpPr>
          <p:nvPr/>
        </p:nvCxnSpPr>
        <p:spPr>
          <a:xfrm rot="5400000" flipH="1" flipV="1">
            <a:off x="3373151" y="4869362"/>
            <a:ext cx="221177" cy="1327057"/>
          </a:xfrm>
          <a:prstGeom prst="curvedConnector3">
            <a:avLst>
              <a:gd name="adj1" fmla="val 43499"/>
            </a:avLst>
          </a:prstGeom>
          <a:noFill/>
          <a:ln w="0">
            <a:solidFill>
              <a:srgbClr val="000000">
                <a:alpha val="25000"/>
              </a:srgbClr>
            </a:solidFill>
            <a:prstDash val="solid"/>
          </a:ln>
        </p:spPr>
      </p:cxnSp>
      <p:cxnSp>
        <p:nvCxnSpPr>
          <p:cNvPr id="85" name="Verbinder: gekrümmt 84">
            <a:extLst>
              <a:ext uri="{FF2B5EF4-FFF2-40B4-BE49-F238E27FC236}">
                <a16:creationId xmlns:a16="http://schemas.microsoft.com/office/drawing/2014/main" id="{98DAF154-4DB0-4443-8F15-A49A70268D46}"/>
              </a:ext>
            </a:extLst>
          </p:cNvPr>
          <p:cNvCxnSpPr>
            <a:cxnSpLocks/>
            <a:stCxn id="44" idx="0"/>
            <a:endCxn id="4" idx="0"/>
          </p:cNvCxnSpPr>
          <p:nvPr/>
        </p:nvCxnSpPr>
        <p:spPr>
          <a:xfrm rot="5400000" flipH="1" flipV="1">
            <a:off x="7356065" y="4867619"/>
            <a:ext cx="217694" cy="1327058"/>
          </a:xfrm>
          <a:prstGeom prst="curvedConnector3">
            <a:avLst>
              <a:gd name="adj1" fmla="val 64997"/>
            </a:avLst>
          </a:prstGeom>
          <a:noFill/>
          <a:ln w="0">
            <a:solidFill>
              <a:srgbClr val="000000">
                <a:alpha val="25000"/>
              </a:srgbClr>
            </a:solidFill>
            <a:prstDash val="solid"/>
          </a:ln>
        </p:spPr>
      </p:cxnSp>
      <p:cxnSp>
        <p:nvCxnSpPr>
          <p:cNvPr id="86" name="Verbinder: gekrümmt 85">
            <a:extLst>
              <a:ext uri="{FF2B5EF4-FFF2-40B4-BE49-F238E27FC236}">
                <a16:creationId xmlns:a16="http://schemas.microsoft.com/office/drawing/2014/main" id="{AE87438D-0D50-43A0-AFF2-0F46E91B2235}"/>
              </a:ext>
            </a:extLst>
          </p:cNvPr>
          <p:cNvCxnSpPr>
            <a:cxnSpLocks/>
            <a:stCxn id="38" idx="0"/>
            <a:endCxn id="4" idx="0"/>
          </p:cNvCxnSpPr>
          <p:nvPr/>
        </p:nvCxnSpPr>
        <p:spPr>
          <a:xfrm rot="5400000" flipH="1" flipV="1">
            <a:off x="7687829" y="5199384"/>
            <a:ext cx="217694" cy="663529"/>
          </a:xfrm>
          <a:prstGeom prst="curvedConnector3">
            <a:avLst>
              <a:gd name="adj1" fmla="val 54495"/>
            </a:avLst>
          </a:prstGeom>
          <a:noFill/>
          <a:ln w="0">
            <a:solidFill>
              <a:srgbClr val="000000">
                <a:alpha val="25000"/>
              </a:srgbClr>
            </a:solidFill>
            <a:prstDash val="solid"/>
          </a:ln>
        </p:spPr>
      </p:cxnSp>
      <p:cxnSp>
        <p:nvCxnSpPr>
          <p:cNvPr id="87" name="Verbinder: gekrümmt 86">
            <a:extLst>
              <a:ext uri="{FF2B5EF4-FFF2-40B4-BE49-F238E27FC236}">
                <a16:creationId xmlns:a16="http://schemas.microsoft.com/office/drawing/2014/main" id="{29B117FE-EA43-4DC9-A9FD-1F46E2F7072F}"/>
              </a:ext>
            </a:extLst>
          </p:cNvPr>
          <p:cNvCxnSpPr>
            <a:cxnSpLocks/>
            <a:stCxn id="32" idx="0"/>
            <a:endCxn id="4" idx="0"/>
          </p:cNvCxnSpPr>
          <p:nvPr/>
        </p:nvCxnSpPr>
        <p:spPr>
          <a:xfrm rot="16200000" flipV="1">
            <a:off x="8351359" y="5199383"/>
            <a:ext cx="217694" cy="663529"/>
          </a:xfrm>
          <a:prstGeom prst="curvedConnector3">
            <a:avLst>
              <a:gd name="adj1" fmla="val 64997"/>
            </a:avLst>
          </a:prstGeom>
          <a:noFill/>
          <a:ln w="0">
            <a:solidFill>
              <a:srgbClr val="000000">
                <a:alpha val="25000"/>
              </a:srgbClr>
            </a:solidFill>
            <a:prstDash val="solid"/>
          </a:ln>
        </p:spPr>
      </p:cxnSp>
      <p:cxnSp>
        <p:nvCxnSpPr>
          <p:cNvPr id="88" name="Verbinder: gekrümmt 87">
            <a:extLst>
              <a:ext uri="{FF2B5EF4-FFF2-40B4-BE49-F238E27FC236}">
                <a16:creationId xmlns:a16="http://schemas.microsoft.com/office/drawing/2014/main" id="{6B2A2468-3D71-44A3-A123-AF2EF06C1205}"/>
              </a:ext>
            </a:extLst>
          </p:cNvPr>
          <p:cNvCxnSpPr>
            <a:cxnSpLocks/>
            <a:stCxn id="50" idx="0"/>
            <a:endCxn id="4" idx="0"/>
          </p:cNvCxnSpPr>
          <p:nvPr/>
        </p:nvCxnSpPr>
        <p:spPr>
          <a:xfrm rot="16200000" flipV="1">
            <a:off x="8683124" y="4867618"/>
            <a:ext cx="217694" cy="1327059"/>
          </a:xfrm>
          <a:prstGeom prst="curvedConnector3">
            <a:avLst>
              <a:gd name="adj1" fmla="val 71996"/>
            </a:avLst>
          </a:prstGeom>
          <a:noFill/>
          <a:ln w="0">
            <a:solidFill>
              <a:srgbClr val="000000">
                <a:alpha val="25000"/>
              </a:srgbClr>
            </a:solidFill>
            <a:prstDash val="solid"/>
          </a:ln>
        </p:spPr>
      </p:cxnSp>
      <p:cxnSp>
        <p:nvCxnSpPr>
          <p:cNvPr id="89" name="Verbinder: gekrümmt 88">
            <a:extLst>
              <a:ext uri="{FF2B5EF4-FFF2-40B4-BE49-F238E27FC236}">
                <a16:creationId xmlns:a16="http://schemas.microsoft.com/office/drawing/2014/main" id="{D1430E22-8DD3-4EE2-A961-A75F10DCD3E5}"/>
              </a:ext>
            </a:extLst>
          </p:cNvPr>
          <p:cNvCxnSpPr>
            <a:cxnSpLocks/>
            <a:stCxn id="14" idx="0"/>
            <a:endCxn id="3" idx="0"/>
          </p:cNvCxnSpPr>
          <p:nvPr/>
        </p:nvCxnSpPr>
        <p:spPr>
          <a:xfrm rot="5400000" flipH="1" flipV="1">
            <a:off x="3704916" y="5201126"/>
            <a:ext cx="221177" cy="663528"/>
          </a:xfrm>
          <a:prstGeom prst="curvedConnector3">
            <a:avLst>
              <a:gd name="adj1" fmla="val 37985"/>
            </a:avLst>
          </a:prstGeom>
          <a:noFill/>
          <a:ln w="0">
            <a:solidFill>
              <a:srgbClr val="000000">
                <a:alpha val="25000"/>
              </a:srgbClr>
            </a:solidFill>
            <a:prstDash val="solid"/>
          </a:ln>
        </p:spPr>
      </p:cxnSp>
      <p:cxnSp>
        <p:nvCxnSpPr>
          <p:cNvPr id="90" name="Verbinder: gekrümmt 89">
            <a:extLst>
              <a:ext uri="{FF2B5EF4-FFF2-40B4-BE49-F238E27FC236}">
                <a16:creationId xmlns:a16="http://schemas.microsoft.com/office/drawing/2014/main" id="{DEDC1133-4671-443A-AD24-FFA49488725E}"/>
              </a:ext>
            </a:extLst>
          </p:cNvPr>
          <p:cNvCxnSpPr>
            <a:endCxn id="4" idx="0"/>
          </p:cNvCxnSpPr>
          <p:nvPr/>
        </p:nvCxnSpPr>
        <p:spPr>
          <a:xfrm rot="5400000" flipH="1" flipV="1">
            <a:off x="8019595" y="5531148"/>
            <a:ext cx="217693" cy="15359"/>
          </a:xfrm>
          <a:prstGeom prst="curvedConnector3">
            <a:avLst>
              <a:gd name="adj1" fmla="val 227000"/>
            </a:avLst>
          </a:prstGeom>
          <a:noFill/>
          <a:ln w="0">
            <a:solidFill>
              <a:srgbClr val="000000">
                <a:alpha val="25000"/>
              </a:srgbClr>
            </a:solidFill>
            <a:prstDash val="solid"/>
          </a:ln>
        </p:spPr>
      </p:cxnSp>
      <p:sp>
        <p:nvSpPr>
          <p:cNvPr id="91" name="Textfeld 90">
            <a:extLst>
              <a:ext uri="{FF2B5EF4-FFF2-40B4-BE49-F238E27FC236}">
                <a16:creationId xmlns:a16="http://schemas.microsoft.com/office/drawing/2014/main" id="{2495431D-BEFD-4B4E-89A6-0B4F26C7CE03}"/>
              </a:ext>
            </a:extLst>
          </p:cNvPr>
          <p:cNvSpPr txBox="1"/>
          <p:nvPr/>
        </p:nvSpPr>
        <p:spPr>
          <a:xfrm>
            <a:off x="331979" y="3740840"/>
            <a:ext cx="1337177" cy="316376"/>
          </a:xfrm>
          <a:prstGeom prst="rect">
            <a:avLst/>
          </a:prstGeom>
          <a:noFill/>
          <a:ln>
            <a:noFill/>
          </a:ln>
        </p:spPr>
        <p:txBody>
          <a:bodyPr vert="horz" wrap="none" lIns="108847" tIns="54423" rIns="108847" bIns="54423" anchorCtr="0" compatLnSpc="0">
            <a:spAutoFit/>
          </a:bodyPr>
          <a:lstStyle/>
          <a:p>
            <a:pPr hangingPunct="0"/>
            <a:r>
              <a:rPr lang="en-US" sz="1400" dirty="0">
                <a:latin typeface="Liberation Sans" pitchFamily="18"/>
                <a:ea typeface="Noto Sans CJK SC" pitchFamily="2"/>
                <a:cs typeface="Lohit Devanagari" pitchFamily="2"/>
              </a:rPr>
              <a:t>Feed Forward</a:t>
            </a:r>
          </a:p>
        </p:txBody>
      </p:sp>
      <p:cxnSp>
        <p:nvCxnSpPr>
          <p:cNvPr id="92" name="Verbinder: gekrümmt 91">
            <a:extLst>
              <a:ext uri="{FF2B5EF4-FFF2-40B4-BE49-F238E27FC236}">
                <a16:creationId xmlns:a16="http://schemas.microsoft.com/office/drawing/2014/main" id="{CD1AF37C-C856-45CA-B480-16EFD1713DC5}"/>
              </a:ext>
            </a:extLst>
          </p:cNvPr>
          <p:cNvCxnSpPr>
            <a:cxnSpLocks/>
            <a:stCxn id="3" idx="0"/>
            <a:endCxn id="115" idx="2"/>
          </p:cNvCxnSpPr>
          <p:nvPr/>
        </p:nvCxnSpPr>
        <p:spPr>
          <a:xfrm rot="5400000" flipH="1" flipV="1">
            <a:off x="3758468" y="5033501"/>
            <a:ext cx="777600" cy="1"/>
          </a:xfrm>
          <a:prstGeom prst="curvedConnector3">
            <a:avLst>
              <a:gd name="adj1" fmla="val 50000"/>
            </a:avLst>
          </a:prstGeom>
          <a:noFill/>
          <a:ln w="19080">
            <a:solidFill>
              <a:srgbClr val="BC312E"/>
            </a:solidFill>
            <a:prstDash val="solid"/>
          </a:ln>
        </p:spPr>
      </p:cxnSp>
      <p:cxnSp>
        <p:nvCxnSpPr>
          <p:cNvPr id="93" name="Verbinder: gekrümmt 92">
            <a:extLst>
              <a:ext uri="{FF2B5EF4-FFF2-40B4-BE49-F238E27FC236}">
                <a16:creationId xmlns:a16="http://schemas.microsoft.com/office/drawing/2014/main" id="{159A1170-CB9A-4863-80CE-7F7A84F0DDE5}"/>
              </a:ext>
            </a:extLst>
          </p:cNvPr>
          <p:cNvCxnSpPr>
            <a:cxnSpLocks/>
            <a:stCxn id="3" idx="0"/>
            <a:endCxn id="114" idx="2"/>
          </p:cNvCxnSpPr>
          <p:nvPr/>
        </p:nvCxnSpPr>
        <p:spPr>
          <a:xfrm rot="16200000" flipV="1">
            <a:off x="3426705" y="4701737"/>
            <a:ext cx="777600" cy="663527"/>
          </a:xfrm>
          <a:prstGeom prst="curvedConnector3">
            <a:avLst>
              <a:gd name="adj1" fmla="val 50000"/>
            </a:avLst>
          </a:prstGeom>
          <a:noFill/>
          <a:ln w="19080">
            <a:solidFill>
              <a:srgbClr val="BC312E"/>
            </a:solidFill>
            <a:prstDash val="solid"/>
          </a:ln>
        </p:spPr>
      </p:cxnSp>
      <p:sp>
        <p:nvSpPr>
          <p:cNvPr id="94" name="Freihandform: Form 93">
            <a:extLst>
              <a:ext uri="{FF2B5EF4-FFF2-40B4-BE49-F238E27FC236}">
                <a16:creationId xmlns:a16="http://schemas.microsoft.com/office/drawing/2014/main" id="{7FCD6AED-CA15-4CB7-B7B7-5BF3D4B72859}"/>
              </a:ext>
            </a:extLst>
          </p:cNvPr>
          <p:cNvSpPr/>
          <p:nvPr/>
        </p:nvSpPr>
        <p:spPr>
          <a:xfrm>
            <a:off x="6414326" y="4312937"/>
            <a:ext cx="5529406" cy="5529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600">
            <a:solidFill>
              <a:srgbClr val="FF9900"/>
            </a:solidFill>
            <a:prstDash val="solid"/>
          </a:ln>
        </p:spPr>
        <p:txBody>
          <a:bodyPr vert="horz" wrap="none" lIns="116248" tIns="61825" rIns="116248" bIns="61825" anchor="ctr" anchorCtr="0" compatLnSpc="0">
            <a:noAutofit/>
          </a:bodyPr>
          <a:lstStyle/>
          <a:p>
            <a:pPr hangingPunct="0"/>
            <a:endParaRPr lang="en-US" sz="2177" dirty="0">
              <a:latin typeface="Liberation Sans" pitchFamily="18"/>
              <a:ea typeface="Noto Sans CJK SC" pitchFamily="2"/>
              <a:cs typeface="Lohit Devanagari" pitchFamily="2"/>
            </a:endParaRPr>
          </a:p>
        </p:txBody>
      </p:sp>
      <p:cxnSp>
        <p:nvCxnSpPr>
          <p:cNvPr id="95" name="Verbinder: gekrümmt 94">
            <a:extLst>
              <a:ext uri="{FF2B5EF4-FFF2-40B4-BE49-F238E27FC236}">
                <a16:creationId xmlns:a16="http://schemas.microsoft.com/office/drawing/2014/main" id="{ADEEF9FF-799B-4337-A5BC-21D65ED3CC99}"/>
              </a:ext>
            </a:extLst>
          </p:cNvPr>
          <p:cNvCxnSpPr>
            <a:stCxn id="71" idx="0"/>
            <a:endCxn id="131" idx="2"/>
          </p:cNvCxnSpPr>
          <p:nvPr/>
        </p:nvCxnSpPr>
        <p:spPr>
          <a:xfrm rot="16200000" flipH="1">
            <a:off x="5225502" y="1741762"/>
            <a:ext cx="1105883" cy="3372938"/>
          </a:xfrm>
          <a:prstGeom prst="curvedConnector5">
            <a:avLst>
              <a:gd name="adj1" fmla="val -25000"/>
              <a:gd name="adj2" fmla="val 60371"/>
              <a:gd name="adj3" fmla="val 125000"/>
            </a:avLst>
          </a:prstGeom>
          <a:noFill/>
          <a:ln w="19080">
            <a:solidFill>
              <a:srgbClr val="BC312E"/>
            </a:solidFill>
            <a:prstDash val="solid"/>
          </a:ln>
        </p:spPr>
      </p:cxnSp>
      <p:cxnSp>
        <p:nvCxnSpPr>
          <p:cNvPr id="96" name="Verbinder: gekrümmt 95">
            <a:extLst>
              <a:ext uri="{FF2B5EF4-FFF2-40B4-BE49-F238E27FC236}">
                <a16:creationId xmlns:a16="http://schemas.microsoft.com/office/drawing/2014/main" id="{C323F87D-20CA-4589-8A9C-0223D818E1B2}"/>
              </a:ext>
            </a:extLst>
          </p:cNvPr>
          <p:cNvCxnSpPr>
            <a:stCxn id="71" idx="0"/>
            <a:endCxn id="128" idx="2"/>
          </p:cNvCxnSpPr>
          <p:nvPr/>
        </p:nvCxnSpPr>
        <p:spPr>
          <a:xfrm rot="16200000" flipH="1">
            <a:off x="5889031" y="1078233"/>
            <a:ext cx="1105883" cy="4699996"/>
          </a:xfrm>
          <a:prstGeom prst="curvedConnector5">
            <a:avLst>
              <a:gd name="adj1" fmla="val -25000"/>
              <a:gd name="adj2" fmla="val 43305"/>
              <a:gd name="adj3" fmla="val 125000"/>
            </a:avLst>
          </a:prstGeom>
          <a:noFill/>
          <a:ln w="19080">
            <a:solidFill>
              <a:srgbClr val="BC312E"/>
            </a:solidFill>
            <a:prstDash val="solid"/>
          </a:ln>
        </p:spPr>
      </p:cxnSp>
      <p:cxnSp>
        <p:nvCxnSpPr>
          <p:cNvPr id="97" name="Verbinder: gekrümmt 96">
            <a:extLst>
              <a:ext uri="{FF2B5EF4-FFF2-40B4-BE49-F238E27FC236}">
                <a16:creationId xmlns:a16="http://schemas.microsoft.com/office/drawing/2014/main" id="{7E759B66-958E-4581-AEBB-CA8154B74C5D}"/>
              </a:ext>
            </a:extLst>
          </p:cNvPr>
          <p:cNvCxnSpPr>
            <a:stCxn id="71" idx="0"/>
            <a:endCxn id="127" idx="2"/>
          </p:cNvCxnSpPr>
          <p:nvPr/>
        </p:nvCxnSpPr>
        <p:spPr>
          <a:xfrm rot="16200000" flipH="1">
            <a:off x="5557267" y="1409997"/>
            <a:ext cx="1105883" cy="4036467"/>
          </a:xfrm>
          <a:prstGeom prst="curvedConnector5">
            <a:avLst>
              <a:gd name="adj1" fmla="val -25000"/>
              <a:gd name="adj2" fmla="val 50359"/>
              <a:gd name="adj3" fmla="val 125000"/>
            </a:avLst>
          </a:prstGeom>
          <a:noFill/>
          <a:ln w="19080">
            <a:solidFill>
              <a:srgbClr val="BC312E"/>
            </a:solidFill>
            <a:prstDash val="solid"/>
          </a:ln>
        </p:spPr>
      </p:cxnSp>
      <p:cxnSp>
        <p:nvCxnSpPr>
          <p:cNvPr id="98" name="Verbinder: gekrümmt 97">
            <a:extLst>
              <a:ext uri="{FF2B5EF4-FFF2-40B4-BE49-F238E27FC236}">
                <a16:creationId xmlns:a16="http://schemas.microsoft.com/office/drawing/2014/main" id="{FB8C36B3-8B82-4AC8-89D9-4713DBA82248}"/>
              </a:ext>
            </a:extLst>
          </p:cNvPr>
          <p:cNvCxnSpPr>
            <a:stCxn id="4" idx="0"/>
            <a:endCxn id="123" idx="2"/>
          </p:cNvCxnSpPr>
          <p:nvPr/>
        </p:nvCxnSpPr>
        <p:spPr>
          <a:xfrm rot="16200000" flipV="1">
            <a:off x="7407877" y="4701737"/>
            <a:ext cx="777600" cy="663529"/>
          </a:xfrm>
          <a:prstGeom prst="curvedConnector3">
            <a:avLst>
              <a:gd name="adj1" fmla="val 50000"/>
            </a:avLst>
          </a:prstGeom>
          <a:noFill/>
          <a:ln w="19080">
            <a:solidFill>
              <a:srgbClr val="BC312E"/>
            </a:solidFill>
            <a:prstDash val="solid"/>
          </a:ln>
        </p:spPr>
      </p:cxnSp>
      <p:cxnSp>
        <p:nvCxnSpPr>
          <p:cNvPr id="99" name="Verbinder: gekrümmt 98">
            <a:extLst>
              <a:ext uri="{FF2B5EF4-FFF2-40B4-BE49-F238E27FC236}">
                <a16:creationId xmlns:a16="http://schemas.microsoft.com/office/drawing/2014/main" id="{17DBCCA7-55A9-4049-B3BC-51023988FEE9}"/>
              </a:ext>
            </a:extLst>
          </p:cNvPr>
          <p:cNvCxnSpPr>
            <a:stCxn id="4" idx="0"/>
            <a:endCxn id="124" idx="2"/>
          </p:cNvCxnSpPr>
          <p:nvPr/>
        </p:nvCxnSpPr>
        <p:spPr>
          <a:xfrm rot="5400000" flipH="1" flipV="1">
            <a:off x="7739641" y="5033502"/>
            <a:ext cx="777600" cy="15359"/>
          </a:xfrm>
          <a:prstGeom prst="curvedConnector3">
            <a:avLst>
              <a:gd name="adj1" fmla="val 50000"/>
            </a:avLst>
          </a:prstGeom>
          <a:noFill/>
          <a:ln w="19080">
            <a:solidFill>
              <a:srgbClr val="BC312E"/>
            </a:solidFill>
            <a:prstDash val="solid"/>
          </a:ln>
        </p:spPr>
      </p:cxnSp>
      <p:cxnSp>
        <p:nvCxnSpPr>
          <p:cNvPr id="100" name="Verbinder: gekrümmt 99">
            <a:extLst>
              <a:ext uri="{FF2B5EF4-FFF2-40B4-BE49-F238E27FC236}">
                <a16:creationId xmlns:a16="http://schemas.microsoft.com/office/drawing/2014/main" id="{FDCF5830-2D04-4732-B297-7E13F7C0679D}"/>
              </a:ext>
            </a:extLst>
          </p:cNvPr>
          <p:cNvCxnSpPr>
            <a:stCxn id="4" idx="0"/>
            <a:endCxn id="125" idx="2"/>
          </p:cNvCxnSpPr>
          <p:nvPr/>
        </p:nvCxnSpPr>
        <p:spPr>
          <a:xfrm rot="5400000" flipH="1" flipV="1">
            <a:off x="8071406" y="4701737"/>
            <a:ext cx="777600" cy="663529"/>
          </a:xfrm>
          <a:prstGeom prst="curvedConnector3">
            <a:avLst>
              <a:gd name="adj1" fmla="val 50000"/>
            </a:avLst>
          </a:prstGeom>
          <a:noFill/>
          <a:ln w="19080">
            <a:solidFill>
              <a:srgbClr val="BC312E"/>
            </a:solidFill>
            <a:prstDash val="solid"/>
          </a:ln>
        </p:spPr>
      </p:cxnSp>
      <p:cxnSp>
        <p:nvCxnSpPr>
          <p:cNvPr id="101" name="Verbinder: gekrümmt 100">
            <a:extLst>
              <a:ext uri="{FF2B5EF4-FFF2-40B4-BE49-F238E27FC236}">
                <a16:creationId xmlns:a16="http://schemas.microsoft.com/office/drawing/2014/main" id="{6A3E6802-1F60-4034-B003-54591205DDBB}"/>
              </a:ext>
            </a:extLst>
          </p:cNvPr>
          <p:cNvCxnSpPr>
            <a:stCxn id="4" idx="0"/>
            <a:endCxn id="126" idx="2"/>
          </p:cNvCxnSpPr>
          <p:nvPr/>
        </p:nvCxnSpPr>
        <p:spPr>
          <a:xfrm rot="5400000" flipH="1" flipV="1">
            <a:off x="8403169" y="4369975"/>
            <a:ext cx="777600" cy="1327056"/>
          </a:xfrm>
          <a:prstGeom prst="curvedConnector3">
            <a:avLst>
              <a:gd name="adj1" fmla="val 50000"/>
            </a:avLst>
          </a:prstGeom>
          <a:noFill/>
          <a:ln w="19080">
            <a:solidFill>
              <a:srgbClr val="BC312E"/>
            </a:solidFill>
            <a:prstDash val="solid"/>
          </a:ln>
        </p:spPr>
      </p:cxnSp>
      <p:cxnSp>
        <p:nvCxnSpPr>
          <p:cNvPr id="102" name="Verbinder: gekrümmt 101">
            <a:extLst>
              <a:ext uri="{FF2B5EF4-FFF2-40B4-BE49-F238E27FC236}">
                <a16:creationId xmlns:a16="http://schemas.microsoft.com/office/drawing/2014/main" id="{0E089295-031C-418E-9E60-980B4B460451}"/>
              </a:ext>
            </a:extLst>
          </p:cNvPr>
          <p:cNvCxnSpPr>
            <a:stCxn id="71" idx="0"/>
            <a:endCxn id="129" idx="2"/>
          </p:cNvCxnSpPr>
          <p:nvPr/>
        </p:nvCxnSpPr>
        <p:spPr>
          <a:xfrm rot="16200000" flipH="1">
            <a:off x="6220794" y="746471"/>
            <a:ext cx="1105883" cy="5363523"/>
          </a:xfrm>
          <a:prstGeom prst="curvedConnector5">
            <a:avLst>
              <a:gd name="adj1" fmla="val -25000"/>
              <a:gd name="adj2" fmla="val 38110"/>
              <a:gd name="adj3" fmla="val 125000"/>
            </a:avLst>
          </a:prstGeom>
          <a:noFill/>
          <a:ln w="19080">
            <a:solidFill>
              <a:srgbClr val="BC312E"/>
            </a:solidFill>
            <a:prstDash val="solid"/>
          </a:ln>
        </p:spPr>
      </p:cxnSp>
      <p:sp>
        <p:nvSpPr>
          <p:cNvPr id="103" name="Freihandform: Form 102">
            <a:extLst>
              <a:ext uri="{FF2B5EF4-FFF2-40B4-BE49-F238E27FC236}">
                <a16:creationId xmlns:a16="http://schemas.microsoft.com/office/drawing/2014/main" id="{BC61B8D7-2196-463B-A7E3-AB420D04DCAE}"/>
              </a:ext>
            </a:extLst>
          </p:cNvPr>
          <p:cNvSpPr/>
          <p:nvPr/>
        </p:nvSpPr>
        <p:spPr>
          <a:xfrm>
            <a:off x="6414326" y="2985879"/>
            <a:ext cx="5529406" cy="55294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FFFFFF"/>
          </a:solidFill>
          <a:ln w="12600">
            <a:solidFill>
              <a:srgbClr val="3333FF"/>
            </a:solidFill>
            <a:prstDash val="solid"/>
          </a:ln>
        </p:spPr>
        <p:txBody>
          <a:bodyPr vert="horz" wrap="none" lIns="116248" tIns="61825" rIns="116248" bIns="61825"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4" name="Freihandform: Form 103">
            <a:extLst>
              <a:ext uri="{FF2B5EF4-FFF2-40B4-BE49-F238E27FC236}">
                <a16:creationId xmlns:a16="http://schemas.microsoft.com/office/drawing/2014/main" id="{A6B86C65-4E2A-4758-A080-29EDC5266B2C}"/>
              </a:ext>
            </a:extLst>
          </p:cNvPr>
          <p:cNvSpPr/>
          <p:nvPr/>
        </p:nvSpPr>
        <p:spPr>
          <a:xfrm>
            <a:off x="9179027" y="3207056"/>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DC5E7"/>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5" name="Freihandform: Form 104">
            <a:extLst>
              <a:ext uri="{FF2B5EF4-FFF2-40B4-BE49-F238E27FC236}">
                <a16:creationId xmlns:a16="http://schemas.microsoft.com/office/drawing/2014/main" id="{BFCC6633-AD17-4859-9682-0D76479B9E60}"/>
              </a:ext>
            </a:extLst>
          </p:cNvPr>
          <p:cNvSpPr/>
          <p:nvPr/>
        </p:nvSpPr>
        <p:spPr>
          <a:xfrm>
            <a:off x="8515500" y="3207056"/>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DC5E7"/>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6" name="Freihandform: Form 105">
            <a:extLst>
              <a:ext uri="{FF2B5EF4-FFF2-40B4-BE49-F238E27FC236}">
                <a16:creationId xmlns:a16="http://schemas.microsoft.com/office/drawing/2014/main" id="{7ACDABB8-3F67-4AF7-981F-555652B8263A}"/>
              </a:ext>
            </a:extLst>
          </p:cNvPr>
          <p:cNvSpPr/>
          <p:nvPr/>
        </p:nvSpPr>
        <p:spPr>
          <a:xfrm>
            <a:off x="7851971" y="3207056"/>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DC5E7"/>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7" name="Freihandform: Form 106">
            <a:extLst>
              <a:ext uri="{FF2B5EF4-FFF2-40B4-BE49-F238E27FC236}">
                <a16:creationId xmlns:a16="http://schemas.microsoft.com/office/drawing/2014/main" id="{3BB38277-4490-4BB8-B7D2-D27F8CA7A10D}"/>
              </a:ext>
            </a:extLst>
          </p:cNvPr>
          <p:cNvSpPr/>
          <p:nvPr/>
        </p:nvSpPr>
        <p:spPr>
          <a:xfrm>
            <a:off x="7188442" y="3207056"/>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DC5E7"/>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8" name="Freihandform: Form 107">
            <a:extLst>
              <a:ext uri="{FF2B5EF4-FFF2-40B4-BE49-F238E27FC236}">
                <a16:creationId xmlns:a16="http://schemas.microsoft.com/office/drawing/2014/main" id="{02C4D5EA-4977-43FB-A27D-824A52096DBD}"/>
              </a:ext>
            </a:extLst>
          </p:cNvPr>
          <p:cNvSpPr/>
          <p:nvPr/>
        </p:nvSpPr>
        <p:spPr>
          <a:xfrm>
            <a:off x="6524913" y="3207056"/>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DC5E7"/>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09" name="Textfeld 108">
            <a:extLst>
              <a:ext uri="{FF2B5EF4-FFF2-40B4-BE49-F238E27FC236}">
                <a16:creationId xmlns:a16="http://schemas.microsoft.com/office/drawing/2014/main" id="{1003A15A-7514-4DB0-AE7C-54C11BD7F783}"/>
              </a:ext>
            </a:extLst>
          </p:cNvPr>
          <p:cNvSpPr txBox="1"/>
          <p:nvPr/>
        </p:nvSpPr>
        <p:spPr>
          <a:xfrm>
            <a:off x="10273154" y="3104161"/>
            <a:ext cx="1337177" cy="316376"/>
          </a:xfrm>
          <a:prstGeom prst="rect">
            <a:avLst/>
          </a:prstGeom>
          <a:noFill/>
          <a:ln>
            <a:noFill/>
          </a:ln>
        </p:spPr>
        <p:txBody>
          <a:bodyPr vert="horz" wrap="none" lIns="108847" tIns="54423" rIns="108847" bIns="54423" anchorCtr="0" compatLnSpc="0">
            <a:spAutoFit/>
          </a:bodyPr>
          <a:lstStyle/>
          <a:p>
            <a:pPr hangingPunct="0"/>
            <a:r>
              <a:rPr lang="en-US" sz="1400" dirty="0">
                <a:latin typeface="Liberation Sans" pitchFamily="18"/>
                <a:ea typeface="Noto Sans CJK SC" pitchFamily="2"/>
                <a:cs typeface="Lohit Devanagari" pitchFamily="2"/>
              </a:rPr>
              <a:t>Feed Forward</a:t>
            </a:r>
          </a:p>
        </p:txBody>
      </p:sp>
      <p:sp>
        <p:nvSpPr>
          <p:cNvPr id="110" name="Freihandform: Form 109">
            <a:extLst>
              <a:ext uri="{FF2B5EF4-FFF2-40B4-BE49-F238E27FC236}">
                <a16:creationId xmlns:a16="http://schemas.microsoft.com/office/drawing/2014/main" id="{3918A3C5-7FDE-455B-8369-BE93A8E3E56F}"/>
              </a:ext>
            </a:extLst>
          </p:cNvPr>
          <p:cNvSpPr/>
          <p:nvPr/>
        </p:nvSpPr>
        <p:spPr>
          <a:xfrm>
            <a:off x="2543741" y="3870585"/>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DC5E7"/>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11" name="Freihandform: Form 110">
            <a:extLst>
              <a:ext uri="{FF2B5EF4-FFF2-40B4-BE49-F238E27FC236}">
                <a16:creationId xmlns:a16="http://schemas.microsoft.com/office/drawing/2014/main" id="{41364F29-DD99-4EFD-ABDB-FE29F1DFFD0F}"/>
              </a:ext>
            </a:extLst>
          </p:cNvPr>
          <p:cNvSpPr/>
          <p:nvPr/>
        </p:nvSpPr>
        <p:spPr>
          <a:xfrm>
            <a:off x="3207270" y="3870585"/>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DC5E7"/>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12" name="Freihandform: Form 111">
            <a:extLst>
              <a:ext uri="{FF2B5EF4-FFF2-40B4-BE49-F238E27FC236}">
                <a16:creationId xmlns:a16="http://schemas.microsoft.com/office/drawing/2014/main" id="{51979E9D-75CF-487C-89CD-C5C888A18AB7}"/>
              </a:ext>
            </a:extLst>
          </p:cNvPr>
          <p:cNvSpPr/>
          <p:nvPr/>
        </p:nvSpPr>
        <p:spPr>
          <a:xfrm>
            <a:off x="3870798" y="3870585"/>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ADC5E7"/>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13" name="Freihandform: Form 112">
            <a:extLst>
              <a:ext uri="{FF2B5EF4-FFF2-40B4-BE49-F238E27FC236}">
                <a16:creationId xmlns:a16="http://schemas.microsoft.com/office/drawing/2014/main" id="{2383E3AE-F9EC-4199-AF71-C2DFD369B43D}"/>
              </a:ext>
            </a:extLst>
          </p:cNvPr>
          <p:cNvSpPr/>
          <p:nvPr/>
        </p:nvSpPr>
        <p:spPr>
          <a:xfrm>
            <a:off x="2543741" y="4534113"/>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E5CA"/>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14" name="Freihandform: Form 113">
            <a:extLst>
              <a:ext uri="{FF2B5EF4-FFF2-40B4-BE49-F238E27FC236}">
                <a16:creationId xmlns:a16="http://schemas.microsoft.com/office/drawing/2014/main" id="{B4AC7B95-4C6D-4461-9CF8-990BB001BAC5}"/>
              </a:ext>
            </a:extLst>
          </p:cNvPr>
          <p:cNvSpPr/>
          <p:nvPr/>
        </p:nvSpPr>
        <p:spPr>
          <a:xfrm>
            <a:off x="3207270" y="4534113"/>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E5CA"/>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15" name="Freihandform: Form 114">
            <a:extLst>
              <a:ext uri="{FF2B5EF4-FFF2-40B4-BE49-F238E27FC236}">
                <a16:creationId xmlns:a16="http://schemas.microsoft.com/office/drawing/2014/main" id="{15861046-CE11-49E7-8A63-BB09E27B2B0B}"/>
              </a:ext>
            </a:extLst>
          </p:cNvPr>
          <p:cNvSpPr/>
          <p:nvPr/>
        </p:nvSpPr>
        <p:spPr>
          <a:xfrm>
            <a:off x="3870798" y="4534113"/>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E5CA"/>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16" name="Gerader Verbinder 115">
            <a:extLst>
              <a:ext uri="{FF2B5EF4-FFF2-40B4-BE49-F238E27FC236}">
                <a16:creationId xmlns:a16="http://schemas.microsoft.com/office/drawing/2014/main" id="{0613247B-B1B2-43B5-B0E6-7737F171A89E}"/>
              </a:ext>
            </a:extLst>
          </p:cNvPr>
          <p:cNvSpPr/>
          <p:nvPr/>
        </p:nvSpPr>
        <p:spPr>
          <a:xfrm flipV="1">
            <a:off x="2831967" y="4202349"/>
            <a:ext cx="0" cy="221176"/>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17" name="Gerader Verbinder 116">
            <a:extLst>
              <a:ext uri="{FF2B5EF4-FFF2-40B4-BE49-F238E27FC236}">
                <a16:creationId xmlns:a16="http://schemas.microsoft.com/office/drawing/2014/main" id="{347102AE-9345-45DD-90E4-3408D4FF3625}"/>
              </a:ext>
            </a:extLst>
          </p:cNvPr>
          <p:cNvSpPr/>
          <p:nvPr/>
        </p:nvSpPr>
        <p:spPr>
          <a:xfrm flipV="1">
            <a:off x="3495494" y="4202349"/>
            <a:ext cx="0" cy="221176"/>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18" name="Gerader Verbinder 117">
            <a:extLst>
              <a:ext uri="{FF2B5EF4-FFF2-40B4-BE49-F238E27FC236}">
                <a16:creationId xmlns:a16="http://schemas.microsoft.com/office/drawing/2014/main" id="{12302F0E-FC74-4B97-9A1A-CD51059AEFD0}"/>
              </a:ext>
            </a:extLst>
          </p:cNvPr>
          <p:cNvSpPr/>
          <p:nvPr/>
        </p:nvSpPr>
        <p:spPr>
          <a:xfrm flipV="1">
            <a:off x="4159024" y="4202349"/>
            <a:ext cx="0" cy="221176"/>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19" name="Textfeld 118">
            <a:extLst>
              <a:ext uri="{FF2B5EF4-FFF2-40B4-BE49-F238E27FC236}">
                <a16:creationId xmlns:a16="http://schemas.microsoft.com/office/drawing/2014/main" id="{91674DA0-8618-4758-84D1-A695E64256D2}"/>
              </a:ext>
            </a:extLst>
          </p:cNvPr>
          <p:cNvSpPr txBox="1"/>
          <p:nvPr/>
        </p:nvSpPr>
        <p:spPr>
          <a:xfrm>
            <a:off x="331979" y="4423526"/>
            <a:ext cx="1297615" cy="316376"/>
          </a:xfrm>
          <a:prstGeom prst="rect">
            <a:avLst/>
          </a:prstGeom>
          <a:noFill/>
          <a:ln>
            <a:noFill/>
          </a:ln>
        </p:spPr>
        <p:txBody>
          <a:bodyPr vert="horz" wrap="none" lIns="108847" tIns="54423" rIns="108847" bIns="54423" anchorCtr="0" compatLnSpc="0">
            <a:spAutoFit/>
          </a:bodyPr>
          <a:lstStyle/>
          <a:p>
            <a:pPr hangingPunct="0"/>
            <a:r>
              <a:rPr lang="en-US" sz="1400" dirty="0">
                <a:latin typeface="Liberation Sans" pitchFamily="18"/>
                <a:ea typeface="Noto Sans CJK SC" pitchFamily="2"/>
                <a:cs typeface="Lohit Devanagari" pitchFamily="2"/>
              </a:rPr>
              <a:t>Self-Attention</a:t>
            </a:r>
          </a:p>
        </p:txBody>
      </p:sp>
      <p:sp>
        <p:nvSpPr>
          <p:cNvPr id="120" name="Textfeld 119">
            <a:extLst>
              <a:ext uri="{FF2B5EF4-FFF2-40B4-BE49-F238E27FC236}">
                <a16:creationId xmlns:a16="http://schemas.microsoft.com/office/drawing/2014/main" id="{4A89DDB6-AF02-4EF6-BEC1-0CA68B949EFD}"/>
              </a:ext>
            </a:extLst>
          </p:cNvPr>
          <p:cNvSpPr txBox="1"/>
          <p:nvPr/>
        </p:nvSpPr>
        <p:spPr>
          <a:xfrm>
            <a:off x="10273154" y="3767742"/>
            <a:ext cx="1637131" cy="316376"/>
          </a:xfrm>
          <a:prstGeom prst="rect">
            <a:avLst/>
          </a:prstGeom>
          <a:noFill/>
          <a:ln>
            <a:noFill/>
          </a:ln>
        </p:spPr>
        <p:txBody>
          <a:bodyPr vert="horz" wrap="none" lIns="108847" tIns="54423" rIns="108847" bIns="54423" anchorCtr="0" compatLnSpc="0">
            <a:spAutoFit/>
          </a:bodyPr>
          <a:lstStyle/>
          <a:p>
            <a:pPr hangingPunct="0"/>
            <a:r>
              <a:rPr lang="en-US" sz="1400" dirty="0">
                <a:latin typeface="Liberation Sans" pitchFamily="18"/>
                <a:ea typeface="Noto Sans CJK SC" pitchFamily="2"/>
                <a:cs typeface="Lohit Devanagari" pitchFamily="2"/>
              </a:rPr>
              <a:t>Encoder Attention</a:t>
            </a:r>
          </a:p>
        </p:txBody>
      </p:sp>
      <p:sp>
        <p:nvSpPr>
          <p:cNvPr id="121" name="Textfeld 120">
            <a:extLst>
              <a:ext uri="{FF2B5EF4-FFF2-40B4-BE49-F238E27FC236}">
                <a16:creationId xmlns:a16="http://schemas.microsoft.com/office/drawing/2014/main" id="{196B3E8B-9BF1-4AE1-87B6-FE4F732CE0E8}"/>
              </a:ext>
            </a:extLst>
          </p:cNvPr>
          <p:cNvSpPr txBox="1"/>
          <p:nvPr/>
        </p:nvSpPr>
        <p:spPr>
          <a:xfrm>
            <a:off x="10015698" y="4431218"/>
            <a:ext cx="1976070" cy="316376"/>
          </a:xfrm>
          <a:prstGeom prst="rect">
            <a:avLst/>
          </a:prstGeom>
          <a:noFill/>
          <a:ln>
            <a:noFill/>
          </a:ln>
        </p:spPr>
        <p:txBody>
          <a:bodyPr vert="horz" wrap="none" lIns="108847" tIns="54423" rIns="108847" bIns="54423" anchorCtr="0" compatLnSpc="0">
            <a:spAutoFit/>
          </a:bodyPr>
          <a:lstStyle/>
          <a:p>
            <a:pPr hangingPunct="0"/>
            <a:r>
              <a:rPr lang="en-US" sz="1400" dirty="0">
                <a:latin typeface="Liberation Sans" pitchFamily="18"/>
                <a:ea typeface="Noto Sans CJK SC" pitchFamily="2"/>
                <a:cs typeface="Lohit Devanagari" pitchFamily="2"/>
              </a:rPr>
              <a:t>Masked Self-Attention</a:t>
            </a:r>
          </a:p>
        </p:txBody>
      </p:sp>
      <p:sp>
        <p:nvSpPr>
          <p:cNvPr id="122" name="Freihandform: Form 121">
            <a:extLst>
              <a:ext uri="{FF2B5EF4-FFF2-40B4-BE49-F238E27FC236}">
                <a16:creationId xmlns:a16="http://schemas.microsoft.com/office/drawing/2014/main" id="{07F285DB-70C1-4E13-B340-A4513BB0FE8F}"/>
              </a:ext>
            </a:extLst>
          </p:cNvPr>
          <p:cNvSpPr/>
          <p:nvPr/>
        </p:nvSpPr>
        <p:spPr>
          <a:xfrm>
            <a:off x="6524913" y="4534113"/>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E5CA"/>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23" name="Freihandform: Form 122">
            <a:extLst>
              <a:ext uri="{FF2B5EF4-FFF2-40B4-BE49-F238E27FC236}">
                <a16:creationId xmlns:a16="http://schemas.microsoft.com/office/drawing/2014/main" id="{E6FDF7C9-4801-4B02-AB4E-128BADED8A09}"/>
              </a:ext>
            </a:extLst>
          </p:cNvPr>
          <p:cNvSpPr/>
          <p:nvPr/>
        </p:nvSpPr>
        <p:spPr>
          <a:xfrm>
            <a:off x="7188442" y="4534113"/>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E5CA"/>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24" name="Freihandform: Form 123">
            <a:extLst>
              <a:ext uri="{FF2B5EF4-FFF2-40B4-BE49-F238E27FC236}">
                <a16:creationId xmlns:a16="http://schemas.microsoft.com/office/drawing/2014/main" id="{BE1B86E4-2792-4051-BD07-C95CDD2EC21C}"/>
              </a:ext>
            </a:extLst>
          </p:cNvPr>
          <p:cNvSpPr/>
          <p:nvPr/>
        </p:nvSpPr>
        <p:spPr>
          <a:xfrm>
            <a:off x="7851971" y="4534113"/>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E5CA"/>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25" name="Freihandform: Form 124">
            <a:extLst>
              <a:ext uri="{FF2B5EF4-FFF2-40B4-BE49-F238E27FC236}">
                <a16:creationId xmlns:a16="http://schemas.microsoft.com/office/drawing/2014/main" id="{D29F82EE-F3E2-4CAC-A9B1-991762165DE0}"/>
              </a:ext>
            </a:extLst>
          </p:cNvPr>
          <p:cNvSpPr/>
          <p:nvPr/>
        </p:nvSpPr>
        <p:spPr>
          <a:xfrm>
            <a:off x="8515500" y="4534113"/>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E5CA"/>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26" name="Freihandform: Form 125">
            <a:extLst>
              <a:ext uri="{FF2B5EF4-FFF2-40B4-BE49-F238E27FC236}">
                <a16:creationId xmlns:a16="http://schemas.microsoft.com/office/drawing/2014/main" id="{76A405F9-26EE-441B-8B3B-382002FBA871}"/>
              </a:ext>
            </a:extLst>
          </p:cNvPr>
          <p:cNvSpPr/>
          <p:nvPr/>
        </p:nvSpPr>
        <p:spPr>
          <a:xfrm>
            <a:off x="9179027" y="4534113"/>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E5CA"/>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27" name="Freihandform: Form 126">
            <a:extLst>
              <a:ext uri="{FF2B5EF4-FFF2-40B4-BE49-F238E27FC236}">
                <a16:creationId xmlns:a16="http://schemas.microsoft.com/office/drawing/2014/main" id="{EB34DF24-155C-43DA-B6A7-227F8EB0BF6C}"/>
              </a:ext>
            </a:extLst>
          </p:cNvPr>
          <p:cNvSpPr/>
          <p:nvPr/>
        </p:nvSpPr>
        <p:spPr>
          <a:xfrm>
            <a:off x="7851971" y="3870585"/>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E5CA"/>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28" name="Freihandform: Form 127">
            <a:extLst>
              <a:ext uri="{FF2B5EF4-FFF2-40B4-BE49-F238E27FC236}">
                <a16:creationId xmlns:a16="http://schemas.microsoft.com/office/drawing/2014/main" id="{5E9761C1-F8F1-4766-9BBB-79CDEFD13C1F}"/>
              </a:ext>
            </a:extLst>
          </p:cNvPr>
          <p:cNvSpPr/>
          <p:nvPr/>
        </p:nvSpPr>
        <p:spPr>
          <a:xfrm>
            <a:off x="8515500" y="3870585"/>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E5CA"/>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29" name="Freihandform: Form 128">
            <a:extLst>
              <a:ext uri="{FF2B5EF4-FFF2-40B4-BE49-F238E27FC236}">
                <a16:creationId xmlns:a16="http://schemas.microsoft.com/office/drawing/2014/main" id="{15E912B5-9F77-436E-BF86-8ECA09FCEFCD}"/>
              </a:ext>
            </a:extLst>
          </p:cNvPr>
          <p:cNvSpPr/>
          <p:nvPr/>
        </p:nvSpPr>
        <p:spPr>
          <a:xfrm>
            <a:off x="9179027" y="3870585"/>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E5CA"/>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30" name="Freihandform: Form 129">
            <a:extLst>
              <a:ext uri="{FF2B5EF4-FFF2-40B4-BE49-F238E27FC236}">
                <a16:creationId xmlns:a16="http://schemas.microsoft.com/office/drawing/2014/main" id="{4EFAEACA-42E4-4672-BA90-9CB966F324DD}"/>
              </a:ext>
            </a:extLst>
          </p:cNvPr>
          <p:cNvSpPr/>
          <p:nvPr/>
        </p:nvSpPr>
        <p:spPr>
          <a:xfrm>
            <a:off x="6524913" y="3870585"/>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E5CA"/>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31" name="Freihandform: Form 130">
            <a:extLst>
              <a:ext uri="{FF2B5EF4-FFF2-40B4-BE49-F238E27FC236}">
                <a16:creationId xmlns:a16="http://schemas.microsoft.com/office/drawing/2014/main" id="{FBAEE15C-4E7F-464B-A2C6-4BA8A4D5522D}"/>
              </a:ext>
            </a:extLst>
          </p:cNvPr>
          <p:cNvSpPr/>
          <p:nvPr/>
        </p:nvSpPr>
        <p:spPr>
          <a:xfrm>
            <a:off x="7188442" y="3870585"/>
            <a:ext cx="552941" cy="11058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E5CA"/>
          </a:solidFill>
          <a:ln w="0">
            <a:solidFill>
              <a:srgbClr val="3465A4"/>
            </a:solidFill>
            <a:prstDash val="solid"/>
          </a:ln>
        </p:spPr>
        <p:txBody>
          <a:bodyPr vert="horz" wrap="none" lIns="108847" tIns="54423" rIns="108847" bIns="54423" anchor="ctr" anchorCtr="0" compatLnSpc="0">
            <a:noAutofit/>
          </a:bodyPr>
          <a:lstStyle/>
          <a:p>
            <a:pPr hangingPunct="0"/>
            <a:endParaRPr lang="en-US" sz="2177" dirty="0">
              <a:latin typeface="Liberation Sans" pitchFamily="18"/>
              <a:ea typeface="Noto Sans CJK SC" pitchFamily="2"/>
              <a:cs typeface="Lohit Devanagari" pitchFamily="2"/>
            </a:endParaRPr>
          </a:p>
        </p:txBody>
      </p:sp>
      <p:sp>
        <p:nvSpPr>
          <p:cNvPr id="132" name="Gerader Verbinder 131">
            <a:extLst>
              <a:ext uri="{FF2B5EF4-FFF2-40B4-BE49-F238E27FC236}">
                <a16:creationId xmlns:a16="http://schemas.microsoft.com/office/drawing/2014/main" id="{B6265D8A-76F9-434C-BCFD-EA63D0F7A9FE}"/>
              </a:ext>
            </a:extLst>
          </p:cNvPr>
          <p:cNvSpPr/>
          <p:nvPr/>
        </p:nvSpPr>
        <p:spPr>
          <a:xfrm flipV="1">
            <a:off x="7520206" y="3538819"/>
            <a:ext cx="0" cy="221176"/>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33" name="Gerader Verbinder 132">
            <a:extLst>
              <a:ext uri="{FF2B5EF4-FFF2-40B4-BE49-F238E27FC236}">
                <a16:creationId xmlns:a16="http://schemas.microsoft.com/office/drawing/2014/main" id="{027F958B-08BC-4768-B926-7060DEC36B60}"/>
              </a:ext>
            </a:extLst>
          </p:cNvPr>
          <p:cNvSpPr/>
          <p:nvPr/>
        </p:nvSpPr>
        <p:spPr>
          <a:xfrm flipV="1">
            <a:off x="8183736" y="3538819"/>
            <a:ext cx="0" cy="221176"/>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34" name="Gerader Verbinder 133">
            <a:extLst>
              <a:ext uri="{FF2B5EF4-FFF2-40B4-BE49-F238E27FC236}">
                <a16:creationId xmlns:a16="http://schemas.microsoft.com/office/drawing/2014/main" id="{71A86D0B-C831-4ED3-B5FB-E89DB4155658}"/>
              </a:ext>
            </a:extLst>
          </p:cNvPr>
          <p:cNvSpPr/>
          <p:nvPr/>
        </p:nvSpPr>
        <p:spPr>
          <a:xfrm flipV="1">
            <a:off x="8847264" y="3538819"/>
            <a:ext cx="0" cy="221176"/>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35" name="Gerader Verbinder 134">
            <a:extLst>
              <a:ext uri="{FF2B5EF4-FFF2-40B4-BE49-F238E27FC236}">
                <a16:creationId xmlns:a16="http://schemas.microsoft.com/office/drawing/2014/main" id="{25E27C43-CEDD-480F-8E0E-AEDE3ECFE77C}"/>
              </a:ext>
            </a:extLst>
          </p:cNvPr>
          <p:cNvSpPr/>
          <p:nvPr/>
        </p:nvSpPr>
        <p:spPr>
          <a:xfrm flipV="1">
            <a:off x="9510793" y="3538819"/>
            <a:ext cx="0" cy="221176"/>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36" name="Gerader Verbinder 135">
            <a:extLst>
              <a:ext uri="{FF2B5EF4-FFF2-40B4-BE49-F238E27FC236}">
                <a16:creationId xmlns:a16="http://schemas.microsoft.com/office/drawing/2014/main" id="{D227DCC6-53B4-43A5-A96E-D879DD1BCFBE}"/>
              </a:ext>
            </a:extLst>
          </p:cNvPr>
          <p:cNvSpPr/>
          <p:nvPr/>
        </p:nvSpPr>
        <p:spPr>
          <a:xfrm flipV="1">
            <a:off x="6856677" y="3538819"/>
            <a:ext cx="0" cy="221176"/>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37" name="Gerader Verbinder 136">
            <a:extLst>
              <a:ext uri="{FF2B5EF4-FFF2-40B4-BE49-F238E27FC236}">
                <a16:creationId xmlns:a16="http://schemas.microsoft.com/office/drawing/2014/main" id="{043E488D-C43E-4221-AE18-7A449AB5369E}"/>
              </a:ext>
            </a:extLst>
          </p:cNvPr>
          <p:cNvSpPr/>
          <p:nvPr/>
        </p:nvSpPr>
        <p:spPr>
          <a:xfrm flipV="1">
            <a:off x="9467254" y="4211928"/>
            <a:ext cx="0" cy="221176"/>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38" name="Gerader Verbinder 137">
            <a:extLst>
              <a:ext uri="{FF2B5EF4-FFF2-40B4-BE49-F238E27FC236}">
                <a16:creationId xmlns:a16="http://schemas.microsoft.com/office/drawing/2014/main" id="{1A9F856A-4976-4DBC-BF78-7DC58E9F0D0B}"/>
              </a:ext>
            </a:extLst>
          </p:cNvPr>
          <p:cNvSpPr/>
          <p:nvPr/>
        </p:nvSpPr>
        <p:spPr>
          <a:xfrm flipV="1">
            <a:off x="6813138" y="4211928"/>
            <a:ext cx="0" cy="221176"/>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39" name="Gerader Verbinder 138">
            <a:extLst>
              <a:ext uri="{FF2B5EF4-FFF2-40B4-BE49-F238E27FC236}">
                <a16:creationId xmlns:a16="http://schemas.microsoft.com/office/drawing/2014/main" id="{55236B00-E8C0-439A-BEA8-D51A24C8E4C0}"/>
              </a:ext>
            </a:extLst>
          </p:cNvPr>
          <p:cNvSpPr/>
          <p:nvPr/>
        </p:nvSpPr>
        <p:spPr>
          <a:xfrm flipV="1">
            <a:off x="7476668" y="4211928"/>
            <a:ext cx="0" cy="221176"/>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40" name="Gerader Verbinder 139">
            <a:extLst>
              <a:ext uri="{FF2B5EF4-FFF2-40B4-BE49-F238E27FC236}">
                <a16:creationId xmlns:a16="http://schemas.microsoft.com/office/drawing/2014/main" id="{C1F4FF51-06FF-4F47-A8B6-579F79825F36}"/>
              </a:ext>
            </a:extLst>
          </p:cNvPr>
          <p:cNvSpPr/>
          <p:nvPr/>
        </p:nvSpPr>
        <p:spPr>
          <a:xfrm flipV="1">
            <a:off x="8140197" y="4211928"/>
            <a:ext cx="0" cy="221176"/>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41" name="Gerader Verbinder 140">
            <a:extLst>
              <a:ext uri="{FF2B5EF4-FFF2-40B4-BE49-F238E27FC236}">
                <a16:creationId xmlns:a16="http://schemas.microsoft.com/office/drawing/2014/main" id="{1228EF85-E6B7-4A85-BBE3-EC5320B4092C}"/>
              </a:ext>
            </a:extLst>
          </p:cNvPr>
          <p:cNvSpPr/>
          <p:nvPr/>
        </p:nvSpPr>
        <p:spPr>
          <a:xfrm flipV="1">
            <a:off x="8803726" y="4211928"/>
            <a:ext cx="0" cy="221176"/>
          </a:xfrm>
          <a:prstGeom prst="line">
            <a:avLst/>
          </a:prstGeom>
          <a:noFill/>
          <a:ln w="19080">
            <a:solidFill>
              <a:srgbClr val="333333"/>
            </a:solidFill>
            <a:prstDash val="solid"/>
            <a:tailEnd type="arrow"/>
          </a:ln>
        </p:spPr>
        <p:txBody>
          <a:bodyPr vert="horz" wrap="none" lIns="120167" tIns="65743" rIns="120167" bIns="65743" anchor="ctr" anchorCtr="0" compatLnSpc="0"/>
          <a:lstStyle/>
          <a:p>
            <a:pPr hangingPunct="0"/>
            <a:endParaRPr lang="en-US" sz="2177" dirty="0">
              <a:latin typeface="Liberation Sans" pitchFamily="18"/>
              <a:ea typeface="Noto Sans CJK SC" pitchFamily="2"/>
              <a:cs typeface="Lohit Devanagari" pitchFamily="2"/>
            </a:endParaRPr>
          </a:p>
        </p:txBody>
      </p:sp>
      <p:cxnSp>
        <p:nvCxnSpPr>
          <p:cNvPr id="142" name="Verbinder: gekrümmt 141">
            <a:extLst>
              <a:ext uri="{FF2B5EF4-FFF2-40B4-BE49-F238E27FC236}">
                <a16:creationId xmlns:a16="http://schemas.microsoft.com/office/drawing/2014/main" id="{33C42487-1077-4287-B10D-923A368D6B2A}"/>
              </a:ext>
            </a:extLst>
          </p:cNvPr>
          <p:cNvCxnSpPr>
            <a:cxnSpLocks/>
            <a:stCxn id="4" idx="0"/>
            <a:endCxn id="122" idx="2"/>
          </p:cNvCxnSpPr>
          <p:nvPr/>
        </p:nvCxnSpPr>
        <p:spPr>
          <a:xfrm rot="16200000" flipV="1">
            <a:off x="7076113" y="4369972"/>
            <a:ext cx="777600" cy="1327057"/>
          </a:xfrm>
          <a:prstGeom prst="curvedConnector3">
            <a:avLst/>
          </a:prstGeom>
          <a:noFill/>
          <a:ln w="19080">
            <a:solidFill>
              <a:srgbClr val="BC312E"/>
            </a:solidFill>
            <a:prstDash val="solid"/>
          </a:ln>
        </p:spPr>
      </p:cxnSp>
      <p:cxnSp>
        <p:nvCxnSpPr>
          <p:cNvPr id="143" name="Verbinder: gekrümmt 142">
            <a:extLst>
              <a:ext uri="{FF2B5EF4-FFF2-40B4-BE49-F238E27FC236}">
                <a16:creationId xmlns:a16="http://schemas.microsoft.com/office/drawing/2014/main" id="{48BD431F-B53B-4697-88A4-F5B25D0769B2}"/>
              </a:ext>
            </a:extLst>
          </p:cNvPr>
          <p:cNvCxnSpPr>
            <a:cxnSpLocks/>
            <a:stCxn id="8" idx="0"/>
            <a:endCxn id="3" idx="0"/>
          </p:cNvCxnSpPr>
          <p:nvPr/>
        </p:nvCxnSpPr>
        <p:spPr>
          <a:xfrm rot="5400000" flipH="1" flipV="1">
            <a:off x="4036680" y="5532890"/>
            <a:ext cx="221177" cy="12700"/>
          </a:xfrm>
          <a:prstGeom prst="curvedConnector3">
            <a:avLst>
              <a:gd name="adj1" fmla="val 57279"/>
            </a:avLst>
          </a:prstGeom>
          <a:noFill/>
          <a:ln w="0">
            <a:solidFill>
              <a:srgbClr val="000000">
                <a:alpha val="25000"/>
              </a:srgbClr>
            </a:solidFill>
            <a:prstDash val="solid"/>
          </a:ln>
        </p:spPr>
      </p:cxnSp>
      <p:sp>
        <p:nvSpPr>
          <p:cNvPr id="144" name="Textfeld 143">
            <a:extLst>
              <a:ext uri="{FF2B5EF4-FFF2-40B4-BE49-F238E27FC236}">
                <a16:creationId xmlns:a16="http://schemas.microsoft.com/office/drawing/2014/main" id="{3B194022-39EE-4A03-84CA-BA9B8BD49ACB}"/>
              </a:ext>
            </a:extLst>
          </p:cNvPr>
          <p:cNvSpPr txBox="1"/>
          <p:nvPr/>
        </p:nvSpPr>
        <p:spPr>
          <a:xfrm>
            <a:off x="774331" y="553375"/>
            <a:ext cx="8329219" cy="609276"/>
          </a:xfrm>
          <a:prstGeom prst="rect">
            <a:avLst/>
          </a:prstGeom>
          <a:solidFill>
            <a:srgbClr val="FFFFFF"/>
          </a:solidFill>
          <a:ln>
            <a:noFill/>
          </a:ln>
        </p:spPr>
        <p:txBody>
          <a:bodyPr vert="horz" wrap="none" lIns="108847" tIns="54423" rIns="108847" bIns="54423" anchorCtr="0" compatLnSpc="0">
            <a:spAutoFit/>
          </a:bodyPr>
          <a:lstStyle/>
          <a:p>
            <a:pPr hangingPunct="0"/>
            <a:r>
              <a:rPr lang="en-US" sz="3386" dirty="0">
                <a:latin typeface="Liberation Sans" pitchFamily="18"/>
                <a:ea typeface="Noto Sans CJK SC" pitchFamily="2"/>
                <a:cs typeface="Lohit Devanagari" pitchFamily="2"/>
              </a:rPr>
              <a:t>Data Flow: Parallel Sequence Processing</a:t>
            </a:r>
          </a:p>
        </p:txBody>
      </p:sp>
      <p:pic>
        <p:nvPicPr>
          <p:cNvPr id="155" name="Grafik 154">
            <a:extLst>
              <a:ext uri="{FF2B5EF4-FFF2-40B4-BE49-F238E27FC236}">
                <a16:creationId xmlns:a16="http://schemas.microsoft.com/office/drawing/2014/main" id="{4C310EAA-5D37-47FB-A235-6304FC0A1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0879" y="140648"/>
            <a:ext cx="1332045" cy="1906469"/>
          </a:xfrm>
          <a:prstGeom prst="rect">
            <a:avLst/>
          </a:prstGeom>
        </p:spPr>
      </p:pic>
      <p:sp>
        <p:nvSpPr>
          <p:cNvPr id="156" name="Rechteck 155">
            <a:extLst>
              <a:ext uri="{FF2B5EF4-FFF2-40B4-BE49-F238E27FC236}">
                <a16:creationId xmlns:a16="http://schemas.microsoft.com/office/drawing/2014/main" id="{AB4B2A9F-2498-43DE-89EA-497C47A14206}"/>
              </a:ext>
            </a:extLst>
          </p:cNvPr>
          <p:cNvSpPr/>
          <p:nvPr/>
        </p:nvSpPr>
        <p:spPr>
          <a:xfrm>
            <a:off x="10663997" y="520101"/>
            <a:ext cx="1381280" cy="1019017"/>
          </a:xfrm>
          <a:prstGeom prst="rect">
            <a:avLst/>
          </a:prstGeom>
          <a:solidFill>
            <a:srgbClr val="FFC000">
              <a:alpha val="25098"/>
            </a:srgb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55748F-C8C9-4158-8283-615114315F0D}"/>
              </a:ext>
            </a:extLst>
          </p:cNvPr>
          <p:cNvSpPr txBox="1">
            <a:spLocks noGrp="1"/>
          </p:cNvSpPr>
          <p:nvPr>
            <p:ph type="title"/>
          </p:nvPr>
        </p:nvSpPr>
        <p:spPr/>
        <p:txBody>
          <a:bodyPr/>
          <a:lstStyle/>
          <a:p>
            <a:pPr lvl="0"/>
            <a:r>
              <a:rPr lang="en-US" dirty="0"/>
              <a:t>Selected Resources: Go And Transform</a:t>
            </a:r>
          </a:p>
        </p:txBody>
      </p:sp>
      <p:pic>
        <p:nvPicPr>
          <p:cNvPr id="3" name="Grafik 2">
            <a:extLst>
              <a:ext uri="{FF2B5EF4-FFF2-40B4-BE49-F238E27FC236}">
                <a16:creationId xmlns:a16="http://schemas.microsoft.com/office/drawing/2014/main" id="{3FFA8B5C-C997-4431-9079-253E6AD0D938}"/>
              </a:ext>
            </a:extLst>
          </p:cNvPr>
          <p:cNvPicPr>
            <a:picLocks noChangeAspect="1"/>
          </p:cNvPicPr>
          <p:nvPr/>
        </p:nvPicPr>
        <p:blipFill>
          <a:blip r:embed="rId3">
            <a:lum/>
            <a:alphaModFix/>
          </a:blip>
          <a:srcRect/>
          <a:stretch>
            <a:fillRect/>
          </a:stretch>
        </p:blipFill>
        <p:spPr>
          <a:xfrm>
            <a:off x="8294324" y="3917171"/>
            <a:ext cx="3685981" cy="2718117"/>
          </a:xfrm>
          <a:prstGeom prst="rect">
            <a:avLst/>
          </a:prstGeom>
          <a:noFill/>
          <a:ln>
            <a:noFill/>
          </a:ln>
        </p:spPr>
      </p:pic>
      <p:sp>
        <p:nvSpPr>
          <p:cNvPr id="4" name="Textfeld 3">
            <a:extLst>
              <a:ext uri="{FF2B5EF4-FFF2-40B4-BE49-F238E27FC236}">
                <a16:creationId xmlns:a16="http://schemas.microsoft.com/office/drawing/2014/main" id="{DFC537CE-8663-4B3C-99E9-B9ADB4EC500B}"/>
              </a:ext>
            </a:extLst>
          </p:cNvPr>
          <p:cNvSpPr txBox="1"/>
          <p:nvPr/>
        </p:nvSpPr>
        <p:spPr>
          <a:xfrm>
            <a:off x="699010" y="1374951"/>
            <a:ext cx="8208353" cy="5602951"/>
          </a:xfrm>
          <a:prstGeom prst="rect">
            <a:avLst/>
          </a:prstGeom>
          <a:noFill/>
          <a:ln>
            <a:noFill/>
          </a:ln>
        </p:spPr>
        <p:txBody>
          <a:bodyPr vert="horz" wrap="none" lIns="108847" tIns="54423" rIns="108847" bIns="54423" anchorCtr="0" compatLnSpc="0">
            <a:spAutoFit/>
          </a:bodyPr>
          <a:lstStyle/>
          <a:p>
            <a:pPr hangingPunct="0"/>
            <a:r>
              <a:rPr lang="en-US" sz="1693" dirty="0">
                <a:latin typeface="Liberation Sans" pitchFamily="18"/>
                <a:ea typeface="Noto Sans CJK SC" pitchFamily="2"/>
                <a:cs typeface="Lohit Devanagari" pitchFamily="2"/>
              </a:rPr>
              <a:t>Fun:</a:t>
            </a:r>
          </a:p>
          <a:p>
            <a:pPr hangingPunct="0"/>
            <a:endParaRPr lang="en-US" sz="1693" dirty="0">
              <a:latin typeface="Liberation Sans" pitchFamily="18"/>
              <a:ea typeface="Noto Sans CJK SC" pitchFamily="2"/>
              <a:cs typeface="Lohit Devanagari" pitchFamily="2"/>
            </a:endParaRPr>
          </a:p>
          <a:p>
            <a:pPr hangingPunct="0">
              <a:buSzPct val="45000"/>
              <a:buFont typeface="StarSymbol"/>
              <a:buChar char="●"/>
            </a:pPr>
            <a:r>
              <a:rPr lang="en-US" sz="1693" dirty="0">
                <a:latin typeface="Liberation Sans" pitchFamily="18"/>
                <a:ea typeface="Noto Sans CJK SC" pitchFamily="2"/>
                <a:cs typeface="Lohit Devanagari" pitchFamily="2"/>
                <a:hlinkClick r:id="rId4"/>
              </a:rPr>
              <a:t>https://talktotransformer.com/</a:t>
            </a:r>
          </a:p>
          <a:p>
            <a:pPr hangingPunct="0">
              <a:buSzPct val="45000"/>
              <a:buFont typeface="StarSymbol"/>
              <a:buChar char="●"/>
            </a:pPr>
            <a:r>
              <a:rPr lang="en-US" sz="1693" dirty="0">
                <a:latin typeface="Liberation Sans" pitchFamily="18"/>
                <a:ea typeface="Noto Sans CJK SC" pitchFamily="2"/>
                <a:cs typeface="Lohit Devanagari" pitchFamily="2"/>
                <a:hlinkClick r:id="rId5"/>
              </a:rPr>
              <a:t>https://transformer.huggingface.co/</a:t>
            </a:r>
            <a:r>
              <a:rPr lang="en-US" sz="1693" dirty="0">
                <a:latin typeface="Liberation Sans" pitchFamily="18"/>
                <a:ea typeface="Noto Sans CJK SC" pitchFamily="2"/>
                <a:cs typeface="Lohit Devanagari" pitchFamily="2"/>
              </a:rPr>
              <a:t> (Write With Transformer)</a:t>
            </a:r>
          </a:p>
          <a:p>
            <a:pPr hangingPunct="0"/>
            <a:endParaRPr lang="en-US" sz="1693" dirty="0">
              <a:latin typeface="Liberation Sans" pitchFamily="18"/>
              <a:ea typeface="Noto Sans CJK SC" pitchFamily="2"/>
              <a:cs typeface="Lohit Devanagari" pitchFamily="2"/>
            </a:endParaRPr>
          </a:p>
          <a:p>
            <a:pPr hangingPunct="0"/>
            <a:r>
              <a:rPr lang="en-US" sz="1693" dirty="0">
                <a:latin typeface="Liberation Sans" pitchFamily="18"/>
                <a:ea typeface="Noto Sans CJK SC" pitchFamily="2"/>
                <a:cs typeface="Lohit Devanagari" pitchFamily="2"/>
              </a:rPr>
              <a:t>Blogs:</a:t>
            </a:r>
          </a:p>
          <a:p>
            <a:pPr hangingPunct="0"/>
            <a:endParaRPr lang="en-US" sz="1693" dirty="0">
              <a:latin typeface="Liberation Sans" pitchFamily="18"/>
              <a:ea typeface="Noto Sans CJK SC" pitchFamily="2"/>
              <a:cs typeface="Lohit Devanagari" pitchFamily="2"/>
            </a:endParaRPr>
          </a:p>
          <a:p>
            <a:pPr hangingPunct="0">
              <a:buSzPct val="45000"/>
              <a:buFont typeface="StarSymbol"/>
              <a:buChar char="●"/>
            </a:pPr>
            <a:r>
              <a:rPr lang="en-US" sz="1693" dirty="0">
                <a:latin typeface="Liberation Sans" pitchFamily="18"/>
                <a:ea typeface="Noto Sans CJK SC" pitchFamily="2"/>
                <a:cs typeface="Lohit Devanagari" pitchFamily="2"/>
                <a:hlinkClick r:id="rId6"/>
              </a:rPr>
              <a:t>http://jalammar.github.io/</a:t>
            </a:r>
            <a:endParaRPr lang="en-US" sz="1693" dirty="0">
              <a:latin typeface="Liberation Sans" pitchFamily="18"/>
              <a:ea typeface="Noto Sans CJK SC" pitchFamily="2"/>
              <a:cs typeface="Lohit Devanagari" pitchFamily="2"/>
            </a:endParaRPr>
          </a:p>
          <a:p>
            <a:pPr hangingPunct="0">
              <a:buSzPct val="45000"/>
              <a:buFont typeface="StarSymbol"/>
              <a:buChar char="●"/>
            </a:pPr>
            <a:r>
              <a:rPr lang="en-US" sz="1693" dirty="0">
                <a:latin typeface="Liberation Sans" pitchFamily="18"/>
                <a:ea typeface="Noto Sans CJK SC" pitchFamily="2"/>
                <a:cs typeface="Lohit Devanagari" pitchFamily="2"/>
                <a:hlinkClick r:id="rId7"/>
              </a:rPr>
              <a:t>http://nlp.seas.harvard.edu/2018/04/03/attention.html</a:t>
            </a:r>
            <a:r>
              <a:rPr lang="en-US" sz="1693" dirty="0">
                <a:latin typeface="Liberation Sans" pitchFamily="18"/>
                <a:ea typeface="Noto Sans CJK SC" pitchFamily="2"/>
                <a:cs typeface="Lohit Devanagari" pitchFamily="2"/>
              </a:rPr>
              <a:t> (The Annotated Transformer)</a:t>
            </a:r>
          </a:p>
          <a:p>
            <a:pPr hangingPunct="0">
              <a:buSzPct val="45000"/>
              <a:buFont typeface="StarSymbol"/>
              <a:buChar char="●"/>
            </a:pPr>
            <a:r>
              <a:rPr lang="en-US" sz="1693" dirty="0">
                <a:latin typeface="Liberation Sans" pitchFamily="18"/>
                <a:ea typeface="Noto Sans CJK SC" pitchFamily="2"/>
                <a:cs typeface="Lohit Devanagari" pitchFamily="2"/>
                <a:hlinkClick r:id="rId8"/>
              </a:rPr>
              <a:t>https://lilianweng.github.io/lil-log/2018/06/24/attention-attention.html</a:t>
            </a:r>
          </a:p>
          <a:p>
            <a:pPr hangingPunct="0"/>
            <a:endParaRPr lang="en-US" sz="1693" dirty="0">
              <a:latin typeface="Liberation Sans" pitchFamily="18"/>
              <a:ea typeface="Noto Sans CJK SC" pitchFamily="2"/>
              <a:cs typeface="Lohit Devanagari" pitchFamily="2"/>
            </a:endParaRPr>
          </a:p>
          <a:p>
            <a:pPr hangingPunct="0"/>
            <a:r>
              <a:rPr lang="en-US" sz="1693" dirty="0">
                <a:latin typeface="Liberation Sans" pitchFamily="18"/>
                <a:ea typeface="Noto Sans CJK SC" pitchFamily="2"/>
                <a:cs typeface="Lohit Devanagari" pitchFamily="2"/>
              </a:rPr>
              <a:t>PyTorch:</a:t>
            </a:r>
          </a:p>
          <a:p>
            <a:pPr hangingPunct="0"/>
            <a:endParaRPr lang="en-US" sz="1693" dirty="0">
              <a:latin typeface="Liberation Sans" pitchFamily="18"/>
              <a:ea typeface="Noto Sans CJK SC" pitchFamily="2"/>
              <a:cs typeface="Lohit Devanagari" pitchFamily="2"/>
            </a:endParaRPr>
          </a:p>
          <a:p>
            <a:pPr hangingPunct="0">
              <a:buSzPct val="45000"/>
              <a:buFont typeface="StarSymbol"/>
              <a:buChar char="●"/>
            </a:pPr>
            <a:r>
              <a:rPr lang="en-US" sz="1693" dirty="0">
                <a:latin typeface="Liberation Sans" pitchFamily="18"/>
                <a:ea typeface="Noto Sans CJK SC" pitchFamily="2"/>
                <a:cs typeface="Lohit Devanagari" pitchFamily="2"/>
                <a:hlinkClick r:id="rId9"/>
              </a:rPr>
              <a:t>https://huggingface.co/pytorch-transformers/</a:t>
            </a:r>
          </a:p>
          <a:p>
            <a:pPr hangingPunct="0">
              <a:buSzPct val="45000"/>
              <a:buFont typeface="StarSymbol"/>
              <a:buChar char="●"/>
            </a:pPr>
            <a:r>
              <a:rPr lang="en-US" sz="1693" dirty="0">
                <a:latin typeface="Liberation Sans" pitchFamily="18"/>
                <a:ea typeface="Noto Sans CJK SC" pitchFamily="2"/>
                <a:cs typeface="Lohit Devanagari" pitchFamily="2"/>
                <a:hlinkClick r:id="rId10"/>
              </a:rPr>
              <a:t>https://github.com/pytorch/fairseq</a:t>
            </a:r>
          </a:p>
          <a:p>
            <a:pPr hangingPunct="0">
              <a:buSzPct val="45000"/>
              <a:buFont typeface="StarSymbol"/>
              <a:buChar char="●"/>
            </a:pPr>
            <a:r>
              <a:rPr lang="en-US" sz="1693" dirty="0">
                <a:latin typeface="Liberation Sans" pitchFamily="18"/>
                <a:ea typeface="Noto Sans CJK SC" pitchFamily="2"/>
                <a:cs typeface="Lohit Devanagari" pitchFamily="2"/>
                <a:hlinkClick r:id="rId11"/>
              </a:rPr>
              <a:t>https://docs.fast.ai/text.models.html</a:t>
            </a:r>
          </a:p>
          <a:p>
            <a:pPr hangingPunct="0"/>
            <a:endParaRPr lang="en-US" sz="1693" dirty="0">
              <a:latin typeface="Liberation Sans" pitchFamily="18"/>
              <a:ea typeface="Noto Sans CJK SC" pitchFamily="2"/>
              <a:cs typeface="Lohit Devanagari" pitchFamily="2"/>
            </a:endParaRPr>
          </a:p>
          <a:p>
            <a:pPr hangingPunct="0"/>
            <a:r>
              <a:rPr lang="en-US" sz="1693" dirty="0">
                <a:latin typeface="Liberation Sans" pitchFamily="18"/>
                <a:ea typeface="Noto Sans CJK SC" pitchFamily="2"/>
                <a:cs typeface="Lohit Devanagari" pitchFamily="2"/>
              </a:rPr>
              <a:t>Tensorflow:</a:t>
            </a:r>
          </a:p>
          <a:p>
            <a:pPr hangingPunct="0"/>
            <a:endParaRPr lang="en-US" sz="1693" dirty="0">
              <a:latin typeface="Liberation Sans" pitchFamily="18"/>
              <a:ea typeface="Noto Sans CJK SC" pitchFamily="2"/>
              <a:cs typeface="Lohit Devanagari" pitchFamily="2"/>
            </a:endParaRPr>
          </a:p>
          <a:p>
            <a:pPr hangingPunct="0">
              <a:buSzPct val="45000"/>
              <a:buFont typeface="StarSymbol"/>
              <a:buChar char="●"/>
            </a:pPr>
            <a:r>
              <a:rPr lang="en-US" sz="1693" dirty="0">
                <a:latin typeface="Liberation Sans" pitchFamily="18"/>
                <a:ea typeface="Noto Sans CJK SC" pitchFamily="2"/>
                <a:cs typeface="Lohit Devanagari" pitchFamily="2"/>
                <a:hlinkClick r:id="rId12"/>
              </a:rPr>
              <a:t>https://www.tensorflow.org/beta/tutorials/text/transformer</a:t>
            </a:r>
          </a:p>
          <a:p>
            <a:pPr hangingPunct="0">
              <a:buSzPct val="45000"/>
              <a:buFont typeface="StarSymbol"/>
              <a:buChar char="●"/>
            </a:pPr>
            <a:r>
              <a:rPr lang="en-US" sz="1693" dirty="0">
                <a:latin typeface="Liberation Sans" pitchFamily="18"/>
                <a:ea typeface="Noto Sans CJK SC" pitchFamily="2"/>
                <a:cs typeface="Lohit Devanagari" pitchFamily="2"/>
                <a:hlinkClick r:id="rId13"/>
              </a:rPr>
              <a:t>https://github.com/google-research/bert</a:t>
            </a:r>
          </a:p>
          <a:p>
            <a:pPr hangingPunct="0"/>
            <a:endParaRPr lang="en-US" sz="1693" dirty="0">
              <a:latin typeface="Liberation Sans" pitchFamily="18"/>
              <a:ea typeface="Noto Sans CJK SC" pitchFamily="2"/>
              <a:cs typeface="Lohit Devanagari" pitchFamily="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365E26-FC31-47CF-8082-13453DECB15B}"/>
              </a:ext>
            </a:extLst>
          </p:cNvPr>
          <p:cNvSpPr>
            <a:spLocks noGrp="1"/>
          </p:cNvSpPr>
          <p:nvPr>
            <p:ph type="title"/>
          </p:nvPr>
        </p:nvSpPr>
        <p:spPr/>
        <p:txBody>
          <a:bodyPr/>
          <a:lstStyle/>
          <a:p>
            <a:r>
              <a:rPr lang="en-US" dirty="0"/>
              <a:t>Questions?</a:t>
            </a:r>
          </a:p>
        </p:txBody>
      </p:sp>
      <p:sp>
        <p:nvSpPr>
          <p:cNvPr id="4" name="Textplatzhalter 3">
            <a:extLst>
              <a:ext uri="{FF2B5EF4-FFF2-40B4-BE49-F238E27FC236}">
                <a16:creationId xmlns:a16="http://schemas.microsoft.com/office/drawing/2014/main" id="{7FA47A7A-32E5-4A04-B64A-BEBE86099D7A}"/>
              </a:ext>
            </a:extLst>
          </p:cNvPr>
          <p:cNvSpPr>
            <a:spLocks noGrp="1"/>
          </p:cNvSpPr>
          <p:nvPr>
            <p:ph type="body" idx="1"/>
          </p:nvPr>
        </p:nvSpPr>
        <p:spPr/>
        <p:txBody>
          <a:bodyPr/>
          <a:lstStyle/>
          <a:p>
            <a:r>
              <a:rPr lang="en-US" dirty="0"/>
              <a:t>Thanks for your attention! ;-)</a:t>
            </a:r>
          </a:p>
        </p:txBody>
      </p:sp>
    </p:spTree>
    <p:extLst>
      <p:ext uri="{BB962C8B-B14F-4D97-AF65-F5344CB8AC3E}">
        <p14:creationId xmlns:p14="http://schemas.microsoft.com/office/powerpoint/2010/main" val="1674110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5AF36A-DDC6-4B48-A9E5-060246E92DC9}"/>
              </a:ext>
            </a:extLst>
          </p:cNvPr>
          <p:cNvSpPr>
            <a:spLocks noGrp="1"/>
          </p:cNvSpPr>
          <p:nvPr>
            <p:ph type="title"/>
          </p:nvPr>
        </p:nvSpPr>
        <p:spPr/>
        <p:txBody>
          <a:bodyPr/>
          <a:lstStyle/>
          <a:p>
            <a:r>
              <a:rPr lang="en-US" dirty="0"/>
              <a:t>The</a:t>
            </a:r>
            <a:r>
              <a:rPr lang="en-US" baseline="0" dirty="0"/>
              <a:t> Transformer</a:t>
            </a:r>
            <a:endParaRPr lang="en-US" dirty="0"/>
          </a:p>
        </p:txBody>
      </p:sp>
      <p:sp>
        <p:nvSpPr>
          <p:cNvPr id="3" name="Inhaltsplatzhalter 2">
            <a:extLst>
              <a:ext uri="{FF2B5EF4-FFF2-40B4-BE49-F238E27FC236}">
                <a16:creationId xmlns:a16="http://schemas.microsoft.com/office/drawing/2014/main" id="{20E4DB2B-EADD-44CC-9BBF-4AC2D62CBCD1}"/>
              </a:ext>
            </a:extLst>
          </p:cNvPr>
          <p:cNvSpPr>
            <a:spLocks noGrp="1"/>
          </p:cNvSpPr>
          <p:nvPr>
            <p:ph idx="1"/>
          </p:nvPr>
        </p:nvSpPr>
        <p:spPr>
          <a:xfrm>
            <a:off x="838199" y="1825625"/>
            <a:ext cx="7537315" cy="4351338"/>
          </a:xfrm>
        </p:spPr>
        <p:txBody>
          <a:bodyPr>
            <a:normAutofit fontScale="85000" lnSpcReduction="20000"/>
          </a:bodyPr>
          <a:lstStyle/>
          <a:p>
            <a:r>
              <a:rPr lang="en-US" dirty="0"/>
              <a:t>A sequence-to-sequence neural network architecture</a:t>
            </a:r>
          </a:p>
          <a:p>
            <a:r>
              <a:rPr lang="en-US" dirty="0"/>
              <a:t>Paper „Attention is all you need“, by Google 2017</a:t>
            </a:r>
          </a:p>
          <a:p>
            <a:pPr marL="0" indent="0">
              <a:buNone/>
            </a:pPr>
            <a:endParaRPr lang="en-US" dirty="0"/>
          </a:p>
          <a:p>
            <a:r>
              <a:rPr lang="en-US" b="1" dirty="0"/>
              <a:t>Simple: </a:t>
            </a:r>
            <a:r>
              <a:rPr lang="en-US" dirty="0"/>
              <a:t>Attention, feed-forward &amp; normalization, no recurrent structure</a:t>
            </a:r>
          </a:p>
          <a:p>
            <a:r>
              <a:rPr lang="en-US" b="1" dirty="0"/>
              <a:t>Fast: </a:t>
            </a:r>
            <a:r>
              <a:rPr lang="en-US" dirty="0"/>
              <a:t>Whole sequence processed at once -&gt; less training time</a:t>
            </a:r>
          </a:p>
          <a:p>
            <a:r>
              <a:rPr lang="en-US" b="1" dirty="0"/>
              <a:t>Powerful: </a:t>
            </a:r>
            <a:r>
              <a:rPr lang="en-US" dirty="0"/>
              <a:t>Improved translation quality over previous models</a:t>
            </a:r>
          </a:p>
          <a:p>
            <a:pPr marL="0" indent="0">
              <a:buNone/>
            </a:pPr>
            <a:endParaRPr lang="en-US" dirty="0"/>
          </a:p>
          <a:p>
            <a:r>
              <a:rPr lang="en-US" dirty="0"/>
              <a:t>Basis for newer pre-trained models:</a:t>
            </a:r>
            <a:br>
              <a:rPr lang="en-US" dirty="0"/>
            </a:br>
            <a:r>
              <a:rPr lang="en-US" dirty="0"/>
              <a:t>BERT &amp; GPT-2</a:t>
            </a:r>
          </a:p>
          <a:p>
            <a:endParaRPr lang="en-US" dirty="0"/>
          </a:p>
        </p:txBody>
      </p:sp>
      <p:pic>
        <p:nvPicPr>
          <p:cNvPr id="4" name="Grafik 3">
            <a:extLst>
              <a:ext uri="{FF2B5EF4-FFF2-40B4-BE49-F238E27FC236}">
                <a16:creationId xmlns:a16="http://schemas.microsoft.com/office/drawing/2014/main" id="{7B7E3135-B196-4C86-8484-0FB5DA005F9A}"/>
              </a:ext>
            </a:extLst>
          </p:cNvPr>
          <p:cNvPicPr>
            <a:picLocks noChangeAspect="1"/>
          </p:cNvPicPr>
          <p:nvPr/>
        </p:nvPicPr>
        <p:blipFill>
          <a:blip r:embed="rId2">
            <a:lum/>
            <a:alphaModFix/>
          </a:blip>
          <a:srcRect/>
          <a:stretch>
            <a:fillRect/>
          </a:stretch>
        </p:blipFill>
        <p:spPr>
          <a:xfrm>
            <a:off x="8594580" y="5294792"/>
            <a:ext cx="6120578" cy="1392637"/>
          </a:xfrm>
          <a:prstGeom prst="rect">
            <a:avLst/>
          </a:prstGeom>
          <a:noFill/>
          <a:ln>
            <a:noFill/>
          </a:ln>
        </p:spPr>
      </p:pic>
      <p:pic>
        <p:nvPicPr>
          <p:cNvPr id="5" name="Grafik 4">
            <a:extLst>
              <a:ext uri="{FF2B5EF4-FFF2-40B4-BE49-F238E27FC236}">
                <a16:creationId xmlns:a16="http://schemas.microsoft.com/office/drawing/2014/main" id="{D5B48A84-EC7E-4F03-BC57-5EFC08117FC9}"/>
              </a:ext>
            </a:extLst>
          </p:cNvPr>
          <p:cNvPicPr>
            <a:picLocks noChangeAspect="1"/>
          </p:cNvPicPr>
          <p:nvPr/>
        </p:nvPicPr>
        <p:blipFill>
          <a:blip r:embed="rId3">
            <a:lum/>
            <a:alphaModFix/>
          </a:blip>
          <a:srcRect/>
          <a:stretch>
            <a:fillRect/>
          </a:stretch>
        </p:blipFill>
        <p:spPr>
          <a:xfrm>
            <a:off x="8955860" y="1603525"/>
            <a:ext cx="2562283" cy="2722621"/>
          </a:xfrm>
          <a:prstGeom prst="rect">
            <a:avLst/>
          </a:prstGeom>
          <a:noFill/>
          <a:ln>
            <a:noFill/>
          </a:ln>
        </p:spPr>
      </p:pic>
      <p:sp>
        <p:nvSpPr>
          <p:cNvPr id="6" name="Textfeld 5">
            <a:extLst>
              <a:ext uri="{FF2B5EF4-FFF2-40B4-BE49-F238E27FC236}">
                <a16:creationId xmlns:a16="http://schemas.microsoft.com/office/drawing/2014/main" id="{AD707FBC-9AA4-4D87-B23C-B5D8A2A759D6}"/>
              </a:ext>
            </a:extLst>
          </p:cNvPr>
          <p:cNvSpPr txBox="1"/>
          <p:nvPr/>
        </p:nvSpPr>
        <p:spPr>
          <a:xfrm>
            <a:off x="9184128" y="4371329"/>
            <a:ext cx="2013798" cy="238355"/>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000" b="0" i="0" u="none" strike="noStrike" kern="1200" cap="none" dirty="0">
                <a:ln>
                  <a:noFill/>
                </a:ln>
                <a:latin typeface="Liberation Sans" pitchFamily="18"/>
                <a:ea typeface="Noto Sans CJK SC" pitchFamily="2"/>
                <a:cs typeface="Lohit Devanagari" pitchFamily="2"/>
                <a:hlinkClick r:id="rId4"/>
              </a:rPr>
              <a:t>https://arxiv.org/abs/1706.03762</a:t>
            </a:r>
          </a:p>
        </p:txBody>
      </p:sp>
      <p:sp>
        <p:nvSpPr>
          <p:cNvPr id="7" name="Rechteck 6">
            <a:extLst>
              <a:ext uri="{FF2B5EF4-FFF2-40B4-BE49-F238E27FC236}">
                <a16:creationId xmlns:a16="http://schemas.microsoft.com/office/drawing/2014/main" id="{00664A4D-E182-4CFE-BF59-2628E495C598}"/>
              </a:ext>
            </a:extLst>
          </p:cNvPr>
          <p:cNvSpPr/>
          <p:nvPr/>
        </p:nvSpPr>
        <p:spPr>
          <a:xfrm>
            <a:off x="11036880" y="4994025"/>
            <a:ext cx="1403773" cy="1863975"/>
          </a:xfrm>
          <a:prstGeom prst="rect">
            <a:avLst/>
          </a:prstGeom>
          <a:gradFill flip="none" rotWithShape="1">
            <a:gsLst>
              <a:gs pos="0">
                <a:schemeClr val="bg1">
                  <a:alpha val="0"/>
                </a:schemeClr>
              </a:gs>
              <a:gs pos="54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feld 7">
            <a:extLst>
              <a:ext uri="{FF2B5EF4-FFF2-40B4-BE49-F238E27FC236}">
                <a16:creationId xmlns:a16="http://schemas.microsoft.com/office/drawing/2014/main" id="{D3C23951-911F-41D7-A5A1-46A2CB151126}"/>
              </a:ext>
            </a:extLst>
          </p:cNvPr>
          <p:cNvSpPr txBox="1"/>
          <p:nvPr/>
        </p:nvSpPr>
        <p:spPr>
          <a:xfrm>
            <a:off x="8594580" y="6567875"/>
            <a:ext cx="1645920" cy="20484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800" b="0" i="0" u="none" strike="noStrike" kern="1200" cap="none" dirty="0">
                <a:ln>
                  <a:noFill/>
                </a:ln>
                <a:latin typeface="Liberation Sans" pitchFamily="18"/>
                <a:ea typeface="Noto Sans CJK SC" pitchFamily="2"/>
                <a:cs typeface="Lohit Devanagari" pitchFamily="2"/>
              </a:rPr>
              <a:t>Google Scholar, 2019-09-06</a:t>
            </a:r>
          </a:p>
        </p:txBody>
      </p:sp>
      <p:pic>
        <p:nvPicPr>
          <p:cNvPr id="16" name="Grafik 15">
            <a:extLst>
              <a:ext uri="{FF2B5EF4-FFF2-40B4-BE49-F238E27FC236}">
                <a16:creationId xmlns:a16="http://schemas.microsoft.com/office/drawing/2014/main" id="{4BE4D710-C95B-411B-9003-FEF16C24E3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0838" y="5771166"/>
            <a:ext cx="1922608" cy="1081467"/>
          </a:xfrm>
          <a:prstGeom prst="rect">
            <a:avLst/>
          </a:prstGeom>
        </p:spPr>
      </p:pic>
      <p:pic>
        <p:nvPicPr>
          <p:cNvPr id="14" name="Grafik 13">
            <a:extLst>
              <a:ext uri="{FF2B5EF4-FFF2-40B4-BE49-F238E27FC236}">
                <a16:creationId xmlns:a16="http://schemas.microsoft.com/office/drawing/2014/main" id="{9148D7C3-E8C5-4ABA-8E7E-2B46BA0212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6323" y="5434131"/>
            <a:ext cx="1018254" cy="1315620"/>
          </a:xfrm>
          <a:prstGeom prst="rect">
            <a:avLst/>
          </a:prstGeom>
        </p:spPr>
      </p:pic>
    </p:spTree>
    <p:extLst>
      <p:ext uri="{BB962C8B-B14F-4D97-AF65-F5344CB8AC3E}">
        <p14:creationId xmlns:p14="http://schemas.microsoft.com/office/powerpoint/2010/main" val="42306065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C40AE5-3D5F-4BDB-97D6-A15E5CA66EBB}"/>
              </a:ext>
            </a:extLst>
          </p:cNvPr>
          <p:cNvSpPr>
            <a:spLocks noGrp="1"/>
          </p:cNvSpPr>
          <p:nvPr>
            <p:ph type="title"/>
          </p:nvPr>
        </p:nvSpPr>
        <p:spPr/>
        <p:txBody>
          <a:bodyPr/>
          <a:lstStyle/>
          <a:p>
            <a:r>
              <a:rPr lang="en-US" dirty="0"/>
              <a:t>Bonus Slides</a:t>
            </a:r>
          </a:p>
        </p:txBody>
      </p:sp>
      <p:sp>
        <p:nvSpPr>
          <p:cNvPr id="3" name="Textplatzhalter 2">
            <a:extLst>
              <a:ext uri="{FF2B5EF4-FFF2-40B4-BE49-F238E27FC236}">
                <a16:creationId xmlns:a16="http://schemas.microsoft.com/office/drawing/2014/main" id="{48B60DC1-A6DA-4A5D-98F6-B7419DC40BB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1259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4CD4B0-9BD5-40D3-AEAA-4FE23D19B2D4}"/>
              </a:ext>
            </a:extLst>
          </p:cNvPr>
          <p:cNvSpPr txBox="1">
            <a:spLocks noGrp="1"/>
          </p:cNvSpPr>
          <p:nvPr>
            <p:ph type="title" idx="4294967295"/>
          </p:nvPr>
        </p:nvSpPr>
        <p:spPr>
          <a:xfrm>
            <a:off x="838200" y="677041"/>
            <a:ext cx="10515600" cy="701731"/>
          </a:xfrm>
        </p:spPr>
        <p:txBody>
          <a:bodyPr>
            <a:spAutoFit/>
          </a:bodyPr>
          <a:lstStyle/>
          <a:p>
            <a:pPr lvl="0"/>
            <a:r>
              <a:rPr lang="en-US"/>
              <a:t>GPT-2 Sample Text</a:t>
            </a:r>
          </a:p>
        </p:txBody>
      </p:sp>
      <p:sp>
        <p:nvSpPr>
          <p:cNvPr id="3" name="Untertitel 2">
            <a:extLst>
              <a:ext uri="{FF2B5EF4-FFF2-40B4-BE49-F238E27FC236}">
                <a16:creationId xmlns:a16="http://schemas.microsoft.com/office/drawing/2014/main" id="{8F189422-8C2C-4724-9828-1A28E099D363}"/>
              </a:ext>
            </a:extLst>
          </p:cNvPr>
          <p:cNvSpPr txBox="1">
            <a:spLocks noGrp="1"/>
          </p:cNvSpPr>
          <p:nvPr>
            <p:ph type="subTitle" idx="4294967295"/>
          </p:nvPr>
        </p:nvSpPr>
        <p:spPr>
          <a:xfrm>
            <a:off x="609754" y="1663176"/>
            <a:ext cx="10971300" cy="3976818"/>
          </a:xfrm>
        </p:spPr>
        <p:txBody>
          <a:bodyPr anchor="ctr">
            <a:noAutofit/>
          </a:bodyPr>
          <a:lstStyle/>
          <a:p>
            <a:pPr marL="0" lvl="0" indent="0">
              <a:buNone/>
            </a:pPr>
            <a:r>
              <a:rPr lang="en-US" sz="2000" b="1" dirty="0"/>
              <a:t>"The Transformer"</a:t>
            </a:r>
            <a:r>
              <a:rPr lang="en-US" sz="2000" dirty="0"/>
              <a:t> is a story about a young inventor's attempt to win a competition to see who can build and develop a robot that can drive a car. His robot will be more powerful than other designs.</a:t>
            </a:r>
          </a:p>
          <a:p>
            <a:pPr marL="0" lvl="0" indent="0">
              <a:buNone/>
            </a:pPr>
            <a:r>
              <a:rPr lang="en-US" sz="2000" dirty="0"/>
              <a:t>The robot is named Mimi. It uses a three-cylinder engine which will allow it to achieve speeds on the open road that would otherwise be impossible. The Transformer will also have the ability to drive and accelerate on its own. Mimi will only drive after being charged with an electric current. Each charge will generate enough electricity to accelerate the robot up to a top speed of 20 mph. The Transformer could be driven from the garage and charged in a matter of seconds when the battery is depleted. The Transformer utilizes a special battery pack designed specifically for Mimi and can run for several months without charging.</a:t>
            </a:r>
          </a:p>
          <a:p>
            <a:pPr marL="0" lvl="0" indent="0">
              <a:buNone/>
            </a:pPr>
            <a:r>
              <a:rPr lang="en-US" sz="2000" dirty="0"/>
              <a:t>Each Transformer is designed to look similar to a toy and includes an eye-catching LED headlights. The Transformer's wheels are also painted a bright orange color and the Transformer can also travel backward in time if it gets lost.</a:t>
            </a:r>
          </a:p>
        </p:txBody>
      </p:sp>
      <p:sp>
        <p:nvSpPr>
          <p:cNvPr id="4" name="Textfeld 3">
            <a:extLst>
              <a:ext uri="{FF2B5EF4-FFF2-40B4-BE49-F238E27FC236}">
                <a16:creationId xmlns:a16="http://schemas.microsoft.com/office/drawing/2014/main" id="{81FBA5A6-5052-49F4-9DCF-6BD818E3A268}"/>
              </a:ext>
            </a:extLst>
          </p:cNvPr>
          <p:cNvSpPr txBox="1"/>
          <p:nvPr/>
        </p:nvSpPr>
        <p:spPr>
          <a:xfrm>
            <a:off x="553154" y="6192935"/>
            <a:ext cx="4395322" cy="359593"/>
          </a:xfrm>
          <a:prstGeom prst="rect">
            <a:avLst/>
          </a:prstGeom>
          <a:noFill/>
          <a:ln>
            <a:noFill/>
          </a:ln>
        </p:spPr>
        <p:txBody>
          <a:bodyPr vert="horz" wrap="none" lIns="108847" tIns="54423" rIns="108847" bIns="54423" anchorCtr="0" compatLnSpc="0">
            <a:spAutoFit/>
          </a:bodyPr>
          <a:lstStyle/>
          <a:p>
            <a:pPr hangingPunct="0"/>
            <a:r>
              <a:rPr lang="en-US" sz="1693">
                <a:latin typeface="Liberation Sans" pitchFamily="18"/>
                <a:ea typeface="Noto Sans CJK SC" pitchFamily="2"/>
                <a:cs typeface="Lohit Devanagari" pitchFamily="2"/>
              </a:rPr>
              <a:t>Generated by </a:t>
            </a:r>
            <a:r>
              <a:rPr lang="en-US" sz="1693">
                <a:latin typeface="Liberation Sans" pitchFamily="18"/>
                <a:ea typeface="Noto Sans CJK SC" pitchFamily="2"/>
                <a:cs typeface="Lohit Devanagari" pitchFamily="2"/>
                <a:hlinkClick r:id="rId3"/>
              </a:rPr>
              <a:t>https://talktotransformer.com/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DC9F3A-21A2-473C-BAC2-F4B3518E960C}"/>
              </a:ext>
            </a:extLst>
          </p:cNvPr>
          <p:cNvSpPr txBox="1">
            <a:spLocks noGrp="1"/>
          </p:cNvSpPr>
          <p:nvPr>
            <p:ph type="title" idx="4294967295"/>
          </p:nvPr>
        </p:nvSpPr>
        <p:spPr/>
        <p:txBody>
          <a:bodyPr/>
          <a:lstStyle/>
          <a:p>
            <a:pPr lvl="0"/>
            <a:r>
              <a:rPr lang="en-US"/>
              <a:t>The Offspring</a:t>
            </a:r>
          </a:p>
        </p:txBody>
      </p:sp>
      <p:pic>
        <p:nvPicPr>
          <p:cNvPr id="3" name="Grafik 2">
            <a:extLst>
              <a:ext uri="{FF2B5EF4-FFF2-40B4-BE49-F238E27FC236}">
                <a16:creationId xmlns:a16="http://schemas.microsoft.com/office/drawing/2014/main" id="{C444C12F-2872-468B-B80E-682428F79541}"/>
              </a:ext>
            </a:extLst>
          </p:cNvPr>
          <p:cNvPicPr>
            <a:picLocks noChangeAspect="1"/>
          </p:cNvPicPr>
          <p:nvPr/>
        </p:nvPicPr>
        <p:blipFill>
          <a:blip r:embed="rId3">
            <a:lum/>
            <a:alphaModFix/>
          </a:blip>
          <a:srcRect/>
          <a:stretch>
            <a:fillRect/>
          </a:stretch>
        </p:blipFill>
        <p:spPr>
          <a:xfrm>
            <a:off x="691172" y="1712374"/>
            <a:ext cx="7713740" cy="4591149"/>
          </a:xfrm>
          <a:prstGeom prst="rect">
            <a:avLst/>
          </a:prstGeom>
          <a:noFill/>
          <a:ln>
            <a:noFill/>
          </a:ln>
        </p:spPr>
      </p:pic>
      <p:pic>
        <p:nvPicPr>
          <p:cNvPr id="4" name="Grafik 3">
            <a:extLst>
              <a:ext uri="{FF2B5EF4-FFF2-40B4-BE49-F238E27FC236}">
                <a16:creationId xmlns:a16="http://schemas.microsoft.com/office/drawing/2014/main" id="{6BB1655F-4294-4ADD-B9FD-A8E1C64144C0}"/>
              </a:ext>
            </a:extLst>
          </p:cNvPr>
          <p:cNvPicPr>
            <a:picLocks noChangeAspect="1"/>
          </p:cNvPicPr>
          <p:nvPr/>
        </p:nvPicPr>
        <p:blipFill>
          <a:blip r:embed="rId4">
            <a:lum/>
            <a:alphaModFix/>
          </a:blip>
          <a:srcRect/>
          <a:stretch>
            <a:fillRect/>
          </a:stretch>
        </p:blipFill>
        <p:spPr>
          <a:xfrm>
            <a:off x="9842557" y="3777847"/>
            <a:ext cx="2041527" cy="2746852"/>
          </a:xfrm>
          <a:prstGeom prst="rect">
            <a:avLst/>
          </a:prstGeom>
          <a:noFill/>
          <a:ln>
            <a:noFill/>
          </a:ln>
        </p:spPr>
      </p:pic>
      <p:sp>
        <p:nvSpPr>
          <p:cNvPr id="5" name="Textfeld 4">
            <a:extLst>
              <a:ext uri="{FF2B5EF4-FFF2-40B4-BE49-F238E27FC236}">
                <a16:creationId xmlns:a16="http://schemas.microsoft.com/office/drawing/2014/main" id="{8057D490-EC5D-4FF3-9B15-0CA2AF9A188F}"/>
              </a:ext>
            </a:extLst>
          </p:cNvPr>
          <p:cNvSpPr txBox="1"/>
          <p:nvPr/>
        </p:nvSpPr>
        <p:spPr>
          <a:xfrm>
            <a:off x="110802" y="6165507"/>
            <a:ext cx="3339520" cy="538103"/>
          </a:xfrm>
          <a:prstGeom prst="rect">
            <a:avLst/>
          </a:prstGeom>
          <a:noFill/>
          <a:ln>
            <a:noFill/>
          </a:ln>
        </p:spPr>
        <p:txBody>
          <a:bodyPr vert="horz" wrap="none" lIns="108847" tIns="54423" rIns="108847" bIns="54423" anchorCtr="0" compatLnSpc="0">
            <a:spAutoFit/>
          </a:bodyPr>
          <a:lstStyle/>
          <a:p>
            <a:pPr hangingPunct="0"/>
            <a:r>
              <a:rPr lang="en-US" sz="968">
                <a:latin typeface="Liberation Sans" pitchFamily="18"/>
                <a:ea typeface="Noto Sans CJK SC" pitchFamily="2"/>
                <a:cs typeface="Lohit Devanagari" pitchFamily="2"/>
              </a:rPr>
              <a:t>Sources:</a:t>
            </a:r>
          </a:p>
          <a:p>
            <a:pPr hangingPunct="0"/>
            <a:r>
              <a:rPr lang="en-US" sz="968">
                <a:latin typeface="Liberation Sans" pitchFamily="18"/>
                <a:ea typeface="Noto Sans CJK SC" pitchFamily="2"/>
                <a:cs typeface="Lohit Devanagari" pitchFamily="2"/>
                <a:hlinkClick r:id="rId5"/>
              </a:rPr>
              <a:t>https://medium.com/huggingface/distilbert-8cf3380435b5</a:t>
            </a:r>
          </a:p>
          <a:p>
            <a:pPr hangingPunct="0"/>
            <a:r>
              <a:rPr lang="en-US" sz="968">
                <a:latin typeface="Liberation Sans" pitchFamily="18"/>
                <a:ea typeface="Noto Sans CJK SC" pitchFamily="2"/>
                <a:cs typeface="Lohit Devanagari" pitchFamily="2"/>
                <a:hlinkClick r:id="rId6"/>
              </a:rPr>
              <a:t>https://jalammar.github.io/illustrated-bert/</a:t>
            </a:r>
          </a:p>
        </p:txBody>
      </p:sp>
      <p:pic>
        <p:nvPicPr>
          <p:cNvPr id="6" name="Grafik 5">
            <a:extLst>
              <a:ext uri="{FF2B5EF4-FFF2-40B4-BE49-F238E27FC236}">
                <a16:creationId xmlns:a16="http://schemas.microsoft.com/office/drawing/2014/main" id="{ADE11827-51DE-44EE-866A-4FAE29D5DB19}"/>
              </a:ext>
            </a:extLst>
          </p:cNvPr>
          <p:cNvPicPr>
            <a:picLocks noChangeAspect="1"/>
          </p:cNvPicPr>
          <p:nvPr/>
        </p:nvPicPr>
        <p:blipFill>
          <a:blip r:embed="rId7">
            <a:lum/>
            <a:alphaModFix/>
          </a:blip>
          <a:srcRect/>
          <a:stretch>
            <a:fillRect/>
          </a:stretch>
        </p:blipFill>
        <p:spPr>
          <a:xfrm>
            <a:off x="9136795" y="995293"/>
            <a:ext cx="2364583" cy="1216469"/>
          </a:xfrm>
          <a:prstGeom prst="rect">
            <a:avLst/>
          </a:prstGeom>
          <a:noFill/>
          <a:ln>
            <a:noFill/>
          </a:ln>
        </p:spPr>
      </p:pic>
      <p:pic>
        <p:nvPicPr>
          <p:cNvPr id="7" name="Grafik 6">
            <a:extLst>
              <a:ext uri="{FF2B5EF4-FFF2-40B4-BE49-F238E27FC236}">
                <a16:creationId xmlns:a16="http://schemas.microsoft.com/office/drawing/2014/main" id="{9205669F-D6FB-4470-9F48-D68F74E70BD6}"/>
              </a:ext>
            </a:extLst>
          </p:cNvPr>
          <p:cNvPicPr>
            <a:picLocks noChangeAspect="1"/>
          </p:cNvPicPr>
          <p:nvPr/>
        </p:nvPicPr>
        <p:blipFill>
          <a:blip r:embed="rId8">
            <a:lum/>
            <a:alphaModFix/>
          </a:blip>
          <a:srcRect/>
          <a:stretch>
            <a:fillRect/>
          </a:stretch>
        </p:blipFill>
        <p:spPr>
          <a:xfrm>
            <a:off x="9546058" y="2211763"/>
            <a:ext cx="2508261" cy="1302239"/>
          </a:xfrm>
          <a:prstGeom prst="rect">
            <a:avLst/>
          </a:prstGeom>
          <a:noFill/>
          <a:ln>
            <a:noFill/>
          </a:ln>
        </p:spPr>
      </p:pic>
      <p:pic>
        <p:nvPicPr>
          <p:cNvPr id="8" name="Grafik 7">
            <a:extLst>
              <a:ext uri="{FF2B5EF4-FFF2-40B4-BE49-F238E27FC236}">
                <a16:creationId xmlns:a16="http://schemas.microsoft.com/office/drawing/2014/main" id="{5C7D02A9-28D4-498F-A4BD-407577924133}"/>
              </a:ext>
            </a:extLst>
          </p:cNvPr>
          <p:cNvPicPr>
            <a:picLocks noChangeAspect="1"/>
          </p:cNvPicPr>
          <p:nvPr/>
        </p:nvPicPr>
        <p:blipFill>
          <a:blip r:embed="rId9">
            <a:lum/>
            <a:alphaModFix/>
          </a:blip>
          <a:srcRect/>
          <a:stretch>
            <a:fillRect/>
          </a:stretch>
        </p:blipFill>
        <p:spPr>
          <a:xfrm>
            <a:off x="8246430" y="2875290"/>
            <a:ext cx="1374950" cy="1776376"/>
          </a:xfrm>
          <a:prstGeom prst="rect">
            <a:avLst/>
          </a:prstGeom>
          <a:noFill/>
          <a:ln>
            <a:noFill/>
          </a:ln>
        </p:spPr>
      </p:pic>
      <p:sp>
        <p:nvSpPr>
          <p:cNvPr id="9" name="Textfeld 8">
            <a:extLst>
              <a:ext uri="{FF2B5EF4-FFF2-40B4-BE49-F238E27FC236}">
                <a16:creationId xmlns:a16="http://schemas.microsoft.com/office/drawing/2014/main" id="{44DAD180-91F1-48C0-A56C-33300659AFB2}"/>
              </a:ext>
            </a:extLst>
          </p:cNvPr>
          <p:cNvSpPr txBox="1"/>
          <p:nvPr/>
        </p:nvSpPr>
        <p:spPr>
          <a:xfrm>
            <a:off x="110802" y="1343167"/>
            <a:ext cx="2215366" cy="323878"/>
          </a:xfrm>
          <a:prstGeom prst="rect">
            <a:avLst/>
          </a:prstGeom>
          <a:noFill/>
          <a:ln>
            <a:noFill/>
          </a:ln>
        </p:spPr>
        <p:txBody>
          <a:bodyPr vert="horz" wrap="none" lIns="108847" tIns="54423" rIns="108847" bIns="54423" anchorCtr="0" compatLnSpc="0">
            <a:spAutoFit/>
          </a:bodyPr>
          <a:lstStyle/>
          <a:p>
            <a:pPr hangingPunct="0"/>
            <a:r>
              <a:rPr lang="en-US" sz="1451">
                <a:latin typeface="Liberation Sans" pitchFamily="18"/>
                <a:ea typeface="Noto Sans CJK SC" pitchFamily="2"/>
                <a:cs typeface="Lohit Devanagari" pitchFamily="2"/>
              </a:rPr>
              <a:t>Model Parameters (Mio)</a:t>
            </a:r>
          </a:p>
        </p:txBody>
      </p:sp>
      <p:sp>
        <p:nvSpPr>
          <p:cNvPr id="10" name="Textfeld 9">
            <a:extLst>
              <a:ext uri="{FF2B5EF4-FFF2-40B4-BE49-F238E27FC236}">
                <a16:creationId xmlns:a16="http://schemas.microsoft.com/office/drawing/2014/main" id="{57804633-4036-4E08-9EA5-E636B802BB85}"/>
              </a:ext>
            </a:extLst>
          </p:cNvPr>
          <p:cNvSpPr txBox="1"/>
          <p:nvPr/>
        </p:nvSpPr>
        <p:spPr>
          <a:xfrm>
            <a:off x="2211977" y="2788650"/>
            <a:ext cx="8722660" cy="573690"/>
          </a:xfrm>
          <a:prstGeom prst="rect">
            <a:avLst/>
          </a:prstGeom>
          <a:noFill/>
          <a:ln>
            <a:noFill/>
          </a:ln>
        </p:spPr>
        <p:txBody>
          <a:bodyPr vert="horz" wrap="none" lIns="108847" tIns="54423" rIns="108847" bIns="54423" anchorCtr="0" compatLnSpc="0">
            <a:spAutoFit/>
          </a:bodyPr>
          <a:lstStyle/>
          <a:p>
            <a:pPr hangingPunct="0"/>
            <a:r>
              <a:rPr lang="en-US" sz="2177">
                <a:latin typeface="Liberation Sans" pitchFamily="18"/>
                <a:ea typeface="Noto Sans CJK SC" pitchFamily="2"/>
                <a:cs typeface="Lohit Devanagari" pitchFamily="2"/>
              </a:rPr>
              <a:t>Nvidia: “Scaling the model to 8.3 billion parameters on 512 GPUs….”</a:t>
            </a:r>
          </a:p>
          <a:p>
            <a:pPr hangingPunct="0"/>
            <a:r>
              <a:rPr lang="en-US" sz="968">
                <a:latin typeface="Liberation Sans" pitchFamily="18"/>
                <a:ea typeface="Noto Sans CJK SC" pitchFamily="2"/>
                <a:cs typeface="Lohit Devanagari" pitchFamily="2"/>
                <a:hlinkClick r:id="rId10"/>
              </a:rPr>
              <a:t>https://nv-adlr.github.io/MegatronLM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6CD6AA-0AE4-424C-9BFD-9B4BF099F8E2}"/>
              </a:ext>
            </a:extLst>
          </p:cNvPr>
          <p:cNvSpPr>
            <a:spLocks noGrp="1"/>
          </p:cNvSpPr>
          <p:nvPr>
            <p:ph type="title"/>
          </p:nvPr>
        </p:nvSpPr>
        <p:spPr/>
        <p:txBody>
          <a:bodyPr/>
          <a:lstStyle/>
          <a:p>
            <a:r>
              <a:rPr lang="en-US" dirty="0"/>
              <a:t>Data Flow: Multilayer Encoder &amp; Decoder</a:t>
            </a:r>
          </a:p>
        </p:txBody>
      </p:sp>
      <p:pic>
        <p:nvPicPr>
          <p:cNvPr id="5" name="Inhaltsplatzhalter 4">
            <a:extLst>
              <a:ext uri="{FF2B5EF4-FFF2-40B4-BE49-F238E27FC236}">
                <a16:creationId xmlns:a16="http://schemas.microsoft.com/office/drawing/2014/main" id="{7541BBFF-EB38-4610-85F2-A6D3FE5DF2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4304" y="1905000"/>
            <a:ext cx="6683391" cy="4351338"/>
          </a:xfrm>
        </p:spPr>
      </p:pic>
    </p:spTree>
    <p:extLst>
      <p:ext uri="{BB962C8B-B14F-4D97-AF65-F5344CB8AC3E}">
        <p14:creationId xmlns:p14="http://schemas.microsoft.com/office/powerpoint/2010/main" val="3452388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0B6FACA7-C981-4043-9739-A565F829017A}"/>
              </a:ext>
            </a:extLst>
          </p:cNvPr>
          <p:cNvPicPr>
            <a:picLocks noChangeAspect="1"/>
          </p:cNvPicPr>
          <p:nvPr/>
        </p:nvPicPr>
        <p:blipFill>
          <a:blip r:embed="rId3">
            <a:lum/>
            <a:alphaModFix/>
          </a:blip>
          <a:srcRect/>
          <a:stretch>
            <a:fillRect/>
          </a:stretch>
        </p:blipFill>
        <p:spPr>
          <a:xfrm>
            <a:off x="2437629" y="2267879"/>
            <a:ext cx="4154686" cy="730726"/>
          </a:xfrm>
          <a:prstGeom prst="rect">
            <a:avLst/>
          </a:prstGeom>
          <a:noFill/>
          <a:ln>
            <a:noFill/>
          </a:ln>
        </p:spPr>
      </p:pic>
      <p:sp>
        <p:nvSpPr>
          <p:cNvPr id="3" name="Titel 2">
            <a:extLst>
              <a:ext uri="{FF2B5EF4-FFF2-40B4-BE49-F238E27FC236}">
                <a16:creationId xmlns:a16="http://schemas.microsoft.com/office/drawing/2014/main" id="{F23240BE-F369-4161-BD23-1AC665AFDB9E}"/>
              </a:ext>
            </a:extLst>
          </p:cNvPr>
          <p:cNvSpPr txBox="1">
            <a:spLocks noGrp="1"/>
          </p:cNvSpPr>
          <p:nvPr>
            <p:ph type="title" idx="4294967295"/>
          </p:nvPr>
        </p:nvSpPr>
        <p:spPr/>
        <p:txBody>
          <a:bodyPr/>
          <a:lstStyle/>
          <a:p>
            <a:pPr lvl="0" hangingPunct="1">
              <a:lnSpc>
                <a:spcPct val="90000"/>
              </a:lnSpc>
            </a:pPr>
            <a:r>
              <a:rPr lang="en-US" dirty="0">
                <a:solidFill>
                  <a:srgbClr val="000000"/>
                </a:solidFill>
                <a:latin typeface="Calibri Light" pitchFamily="18"/>
              </a:rPr>
              <a:t>Scaled Dot Product Attention</a:t>
            </a:r>
          </a:p>
        </p:txBody>
      </p:sp>
      <p:pic>
        <p:nvPicPr>
          <p:cNvPr id="4" name="Inhaltsplatzhalter 4">
            <a:extLst>
              <a:ext uri="{FF2B5EF4-FFF2-40B4-BE49-F238E27FC236}">
                <a16:creationId xmlns:a16="http://schemas.microsoft.com/office/drawing/2014/main" id="{867E3625-497C-4936-8A4C-78D9401DC4FA}"/>
              </a:ext>
            </a:extLst>
          </p:cNvPr>
          <p:cNvPicPr>
            <a:picLocks noChangeAspect="1"/>
          </p:cNvPicPr>
          <p:nvPr/>
        </p:nvPicPr>
        <p:blipFill>
          <a:blip r:embed="rId4">
            <a:lum/>
            <a:alphaModFix/>
          </a:blip>
          <a:srcRect/>
          <a:stretch>
            <a:fillRect/>
          </a:stretch>
        </p:blipFill>
        <p:spPr>
          <a:xfrm>
            <a:off x="1371600" y="1643765"/>
            <a:ext cx="6041738" cy="2361100"/>
          </a:xfrm>
          <a:prstGeom prst="rect">
            <a:avLst/>
          </a:prstGeom>
          <a:noFill/>
          <a:ln>
            <a:noFill/>
          </a:ln>
        </p:spPr>
      </p:pic>
      <p:pic>
        <p:nvPicPr>
          <p:cNvPr id="5" name="Grafik 4">
            <a:extLst>
              <a:ext uri="{FF2B5EF4-FFF2-40B4-BE49-F238E27FC236}">
                <a16:creationId xmlns:a16="http://schemas.microsoft.com/office/drawing/2014/main" id="{D7ACECCE-53BF-4761-9813-28DF29A163C3}"/>
              </a:ext>
            </a:extLst>
          </p:cNvPr>
          <p:cNvPicPr>
            <a:picLocks noChangeAspect="1"/>
          </p:cNvPicPr>
          <p:nvPr/>
        </p:nvPicPr>
        <p:blipFill>
          <a:blip r:embed="rId5">
            <a:lum/>
            <a:alphaModFix/>
          </a:blip>
          <a:srcRect/>
          <a:stretch>
            <a:fillRect/>
          </a:stretch>
        </p:blipFill>
        <p:spPr>
          <a:xfrm>
            <a:off x="4755504" y="4384776"/>
            <a:ext cx="7291415" cy="2361100"/>
          </a:xfrm>
          <a:prstGeom prst="rect">
            <a:avLst/>
          </a:prstGeom>
          <a:noFill/>
          <a:ln>
            <a:noFill/>
          </a:ln>
        </p:spPr>
      </p:pic>
      <p:sp>
        <p:nvSpPr>
          <p:cNvPr id="6" name="Textfeld 5">
            <a:extLst>
              <a:ext uri="{FF2B5EF4-FFF2-40B4-BE49-F238E27FC236}">
                <a16:creationId xmlns:a16="http://schemas.microsoft.com/office/drawing/2014/main" id="{BFDA9741-D8C7-4896-BCB8-901A3E25364F}"/>
              </a:ext>
            </a:extLst>
          </p:cNvPr>
          <p:cNvSpPr txBox="1"/>
          <p:nvPr/>
        </p:nvSpPr>
        <p:spPr>
          <a:xfrm>
            <a:off x="9510793" y="1769410"/>
            <a:ext cx="1981200" cy="1394107"/>
          </a:xfrm>
          <a:prstGeom prst="rect">
            <a:avLst/>
          </a:prstGeom>
          <a:noFill/>
          <a:ln>
            <a:noFill/>
          </a:ln>
        </p:spPr>
        <p:txBody>
          <a:bodyPr vert="horz" wrap="none" lIns="108847" tIns="54423" rIns="108847" bIns="54423" anchorCtr="0" compatLnSpc="0">
            <a:spAutoFit/>
          </a:bodyPr>
          <a:lstStyle/>
          <a:p>
            <a:pPr hangingPunct="0"/>
            <a:r>
              <a:rPr lang="en-US" sz="2177" dirty="0">
                <a:solidFill>
                  <a:srgbClr val="B368E1"/>
                </a:solidFill>
                <a:latin typeface="Liberation Sans" pitchFamily="18"/>
                <a:ea typeface="Noto Sans CJK SC" pitchFamily="2"/>
                <a:cs typeface="Lohit Devanagari" pitchFamily="2"/>
              </a:rPr>
              <a:t>Q: 	Query</a:t>
            </a:r>
          </a:p>
          <a:p>
            <a:pPr hangingPunct="0"/>
            <a:r>
              <a:rPr lang="en-US" sz="2177" dirty="0">
                <a:solidFill>
                  <a:srgbClr val="F49734"/>
                </a:solidFill>
                <a:latin typeface="Liberation Sans" pitchFamily="18"/>
                <a:ea typeface="Noto Sans CJK SC" pitchFamily="2"/>
                <a:cs typeface="Lohit Devanagari" pitchFamily="2"/>
              </a:rPr>
              <a:t>K: 	Key</a:t>
            </a:r>
          </a:p>
          <a:p>
            <a:pPr hangingPunct="0"/>
            <a:r>
              <a:rPr lang="en-US" sz="2177" dirty="0">
                <a:solidFill>
                  <a:srgbClr val="5DADFA"/>
                </a:solidFill>
                <a:latin typeface="Liberation Sans" pitchFamily="18"/>
                <a:ea typeface="Noto Sans CJK SC" pitchFamily="2"/>
                <a:cs typeface="Lohit Devanagari" pitchFamily="2"/>
              </a:rPr>
              <a:t>V:	Value</a:t>
            </a:r>
          </a:p>
          <a:p>
            <a:pPr hangingPunct="0"/>
            <a:r>
              <a:rPr lang="en-US" sz="2177" dirty="0">
                <a:solidFill>
                  <a:srgbClr val="F5BED9"/>
                </a:solidFill>
                <a:latin typeface="Liberation Sans" pitchFamily="18"/>
                <a:ea typeface="Noto Sans CJK SC" pitchFamily="2"/>
                <a:cs typeface="Lohit Devanagari" pitchFamily="2"/>
              </a:rPr>
              <a:t>Z:	Output</a:t>
            </a:r>
          </a:p>
        </p:txBody>
      </p:sp>
      <p:sp>
        <p:nvSpPr>
          <p:cNvPr id="7" name="Gerader Verbinder 6">
            <a:extLst>
              <a:ext uri="{FF2B5EF4-FFF2-40B4-BE49-F238E27FC236}">
                <a16:creationId xmlns:a16="http://schemas.microsoft.com/office/drawing/2014/main" id="{462D3DF2-DFE0-439E-962F-277F917A474B}"/>
              </a:ext>
            </a:extLst>
          </p:cNvPr>
          <p:cNvSpPr/>
          <p:nvPr/>
        </p:nvSpPr>
        <p:spPr>
          <a:xfrm>
            <a:off x="4800600" y="3077971"/>
            <a:ext cx="914400" cy="655829"/>
          </a:xfrm>
          <a:prstGeom prst="line">
            <a:avLst/>
          </a:prstGeom>
          <a:noFill/>
          <a:ln w="0">
            <a:solidFill>
              <a:srgbClr val="000000"/>
            </a:solidFill>
            <a:prstDash val="solid"/>
          </a:ln>
        </p:spPr>
        <p:txBody>
          <a:bodyPr vert="horz" wrap="none" lIns="108847" tIns="54423" rIns="108847" bIns="5442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8" name="Textfeld 7">
            <a:extLst>
              <a:ext uri="{FF2B5EF4-FFF2-40B4-BE49-F238E27FC236}">
                <a16:creationId xmlns:a16="http://schemas.microsoft.com/office/drawing/2014/main" id="{C3A16750-8D3E-41AE-82A9-EAC71954C6D7}"/>
              </a:ext>
            </a:extLst>
          </p:cNvPr>
          <p:cNvSpPr txBox="1"/>
          <p:nvPr/>
        </p:nvSpPr>
        <p:spPr>
          <a:xfrm>
            <a:off x="5715000" y="3597686"/>
            <a:ext cx="5619183" cy="430959"/>
          </a:xfrm>
          <a:prstGeom prst="rect">
            <a:avLst/>
          </a:prstGeom>
          <a:noFill/>
          <a:ln>
            <a:noFill/>
          </a:ln>
        </p:spPr>
        <p:txBody>
          <a:bodyPr vert="horz" wrap="none" lIns="108847" tIns="54423" rIns="108847" bIns="54423" anchorCtr="0" compatLnSpc="0">
            <a:spAutoFit/>
          </a:bodyPr>
          <a:lstStyle/>
          <a:p>
            <a:pPr hangingPunct="0"/>
            <a:r>
              <a:rPr lang="en-US" sz="2177" dirty="0">
                <a:latin typeface="Liberation Sans" pitchFamily="18"/>
                <a:ea typeface="Noto Sans CJK SC" pitchFamily="2"/>
                <a:cs typeface="Lohit Devanagari" pitchFamily="2"/>
              </a:rPr>
              <a:t>Scaling factor, lowers softmax ‘temperature’</a:t>
            </a:r>
          </a:p>
        </p:txBody>
      </p:sp>
      <p:grpSp>
        <p:nvGrpSpPr>
          <p:cNvPr id="9" name="Gruppieren 8">
            <a:extLst>
              <a:ext uri="{FF2B5EF4-FFF2-40B4-BE49-F238E27FC236}">
                <a16:creationId xmlns:a16="http://schemas.microsoft.com/office/drawing/2014/main" id="{3F28F078-71AE-4E24-BBC0-9AEF1CF196CD}"/>
              </a:ext>
            </a:extLst>
          </p:cNvPr>
          <p:cNvGrpSpPr/>
          <p:nvPr/>
        </p:nvGrpSpPr>
        <p:grpSpPr>
          <a:xfrm>
            <a:off x="457199" y="2819401"/>
            <a:ext cx="1828801" cy="2023714"/>
            <a:chOff x="377859" y="2331226"/>
            <a:chExt cx="1637521" cy="1673311"/>
          </a:xfrm>
        </p:grpSpPr>
        <p:sp>
          <p:nvSpPr>
            <p:cNvPr id="10" name="Gerader Verbinder 9">
              <a:extLst>
                <a:ext uri="{FF2B5EF4-FFF2-40B4-BE49-F238E27FC236}">
                  <a16:creationId xmlns:a16="http://schemas.microsoft.com/office/drawing/2014/main" id="{C910BD8A-1071-439F-A48A-F892F4FD6617}"/>
                </a:ext>
              </a:extLst>
            </p:cNvPr>
            <p:cNvSpPr/>
            <p:nvPr/>
          </p:nvSpPr>
          <p:spPr>
            <a:xfrm flipH="1">
              <a:off x="1005839" y="2331226"/>
              <a:ext cx="1009541" cy="686294"/>
            </a:xfrm>
            <a:prstGeom prst="line">
              <a:avLst/>
            </a:prstGeom>
            <a:noFill/>
            <a:ln w="0">
              <a:solidFill>
                <a:srgbClr val="000000"/>
              </a:solidFill>
              <a:prstDash val="solid"/>
            </a:ln>
          </p:spPr>
          <p:txBody>
            <a:bodyPr vert="horz" wrap="none" lIns="108847" tIns="54423" rIns="108847" bIns="54423" anchor="ctr" anchorCtr="0" compatLnSpc="0"/>
            <a:lstStyle/>
            <a:p>
              <a:pPr hangingPunct="0"/>
              <a:endParaRPr lang="en-US" sz="2177" dirty="0">
                <a:latin typeface="Liberation Sans" pitchFamily="18"/>
                <a:ea typeface="Noto Sans CJK SC" pitchFamily="2"/>
                <a:cs typeface="Lohit Devanagari" pitchFamily="2"/>
              </a:endParaRPr>
            </a:p>
          </p:txBody>
        </p:sp>
        <p:sp>
          <p:nvSpPr>
            <p:cNvPr id="11" name="Textfeld 10">
              <a:extLst>
                <a:ext uri="{FF2B5EF4-FFF2-40B4-BE49-F238E27FC236}">
                  <a16:creationId xmlns:a16="http://schemas.microsoft.com/office/drawing/2014/main" id="{9083F528-4986-4BBD-8C65-455E20DD938A}"/>
                </a:ext>
              </a:extLst>
            </p:cNvPr>
            <p:cNvSpPr txBox="1"/>
            <p:nvPr/>
          </p:nvSpPr>
          <p:spPr>
            <a:xfrm>
              <a:off x="459695" y="3072323"/>
              <a:ext cx="1092287" cy="356339"/>
            </a:xfrm>
            <a:prstGeom prst="rect">
              <a:avLst/>
            </a:prstGeom>
            <a:noFill/>
            <a:ln>
              <a:noFill/>
            </a:ln>
          </p:spPr>
          <p:txBody>
            <a:bodyPr vert="horz" wrap="none" lIns="108847" tIns="54423" rIns="108847" bIns="54423" anchorCtr="0" compatLnSpc="0">
              <a:spAutoFit/>
            </a:bodyPr>
            <a:lstStyle/>
            <a:p>
              <a:pPr hangingPunct="0"/>
              <a:r>
                <a:rPr lang="en-US" sz="2177" dirty="0">
                  <a:latin typeface="Liberation Sans" pitchFamily="18"/>
                  <a:ea typeface="Noto Sans CJK SC" pitchFamily="2"/>
                  <a:cs typeface="Lohit Devanagari" pitchFamily="2"/>
                </a:rPr>
                <a:t>row-wise</a:t>
              </a:r>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4EDAA155-9BDF-4DFA-B9A6-90DE20738872}"/>
                    </a:ext>
                  </a:extLst>
                </p:cNvPr>
                <p:cNvSpPr txBox="1">
                  <a:spLocks noResize="1"/>
                </p:cNvSpPr>
                <p:nvPr/>
              </p:nvSpPr>
              <p:spPr>
                <a:xfrm>
                  <a:off x="377859" y="3545897"/>
                  <a:ext cx="839519" cy="458640"/>
                </a:xfrm>
                <a:prstGeom prst="rect">
                  <a:avLst/>
                </a:prstGeom>
                <a:noFill/>
                <a:ln>
                  <a:noFill/>
                </a:ln>
              </p:spPr>
              <p:txBody>
                <a:bodyPr vert="horz" wrap="none" lIns="108847" tIns="54423" rIns="108847" bIns="54423" anchor="ctr" anchorCtr="0" compatLnSpc="0">
                  <a:noAutofit/>
                </a:bodyPr>
                <a:lstStyle/>
                <a:p>
                  <a:pPr hangingPunct="0"/>
                  <a14:m>
                    <m:oMathPara xmlns:m="http://schemas.openxmlformats.org/officeDocument/2006/math">
                      <m:oMathParaPr>
                        <m:jc m:val="centerGroup"/>
                      </m:oMathParaPr>
                      <m:oMath xmlns:m="http://schemas.openxmlformats.org/officeDocument/2006/math">
                        <m:f>
                          <m:fPr>
                            <m:ctrlPr>
                              <a:rPr lang="en-US" sz="2177" i="1">
                                <a:latin typeface="Cambria Math" panose="02040503050406030204" pitchFamily="18" charset="0"/>
                              </a:rPr>
                            </m:ctrlPr>
                          </m:fPr>
                          <m:num>
                            <m:r>
                              <m:rPr>
                                <m:sty m:val="p"/>
                              </m:rPr>
                              <a:rPr lang="en-US" sz="2177">
                                <a:latin typeface="Cambria Math" panose="02040503050406030204" pitchFamily="18" charset="0"/>
                              </a:rPr>
                              <m:t>exp</m:t>
                            </m:r>
                            <m:d>
                              <m:dPr>
                                <m:ctrlPr>
                                  <a:rPr lang="en-US" sz="2177" i="1">
                                    <a:latin typeface="Cambria Math" panose="02040503050406030204" pitchFamily="18" charset="0"/>
                                  </a:rPr>
                                </m:ctrlPr>
                              </m:dPr>
                              <m:e>
                                <m:sSub>
                                  <m:sSubPr>
                                    <m:ctrlPr>
                                      <a:rPr lang="en-US" sz="2177" i="1">
                                        <a:latin typeface="Cambria Math" panose="02040503050406030204" pitchFamily="18" charset="0"/>
                                      </a:rPr>
                                    </m:ctrlPr>
                                  </m:sSubPr>
                                  <m:e>
                                    <m:r>
                                      <a:rPr lang="en-US" sz="2177" i="1">
                                        <a:latin typeface="Cambria Math" panose="02040503050406030204" pitchFamily="18" charset="0"/>
                                      </a:rPr>
                                      <m:t>𝑦</m:t>
                                    </m:r>
                                  </m:e>
                                  <m:sub>
                                    <m:r>
                                      <a:rPr lang="en-US" sz="2177" i="1">
                                        <a:latin typeface="Cambria Math" panose="02040503050406030204" pitchFamily="18" charset="0"/>
                                      </a:rPr>
                                      <m:t>𝑖</m:t>
                                    </m:r>
                                  </m:sub>
                                </m:sSub>
                              </m:e>
                            </m:d>
                          </m:num>
                          <m:den>
                            <m:nary>
                              <m:naryPr>
                                <m:chr m:val="∑"/>
                                <m:limLoc m:val="subSup"/>
                                <m:supHide m:val="on"/>
                                <m:ctrlPr>
                                  <a:rPr lang="en-US" sz="2177" i="1">
                                    <a:latin typeface="Cambria Math" panose="02040503050406030204" pitchFamily="18" charset="0"/>
                                  </a:rPr>
                                </m:ctrlPr>
                              </m:naryPr>
                              <m:sub>
                                <m:r>
                                  <a:rPr lang="en-US" sz="2177" i="1">
                                    <a:latin typeface="Cambria Math" panose="02040503050406030204" pitchFamily="18" charset="0"/>
                                  </a:rPr>
                                  <m:t>𝑗</m:t>
                                </m:r>
                              </m:sub>
                              <m:sup/>
                              <m:e>
                                <m:r>
                                  <m:rPr>
                                    <m:sty m:val="p"/>
                                  </m:rPr>
                                  <a:rPr lang="en-US" sz="2177">
                                    <a:latin typeface="Cambria Math" panose="02040503050406030204" pitchFamily="18" charset="0"/>
                                  </a:rPr>
                                  <m:t>exp</m:t>
                                </m:r>
                              </m:e>
                            </m:nary>
                            <m:d>
                              <m:dPr>
                                <m:ctrlPr>
                                  <a:rPr lang="en-US" sz="2177" i="1">
                                    <a:latin typeface="Cambria Math" panose="02040503050406030204" pitchFamily="18" charset="0"/>
                                  </a:rPr>
                                </m:ctrlPr>
                              </m:dPr>
                              <m:e>
                                <m:sSub>
                                  <m:sSubPr>
                                    <m:ctrlPr>
                                      <a:rPr lang="en-US" sz="2177" i="1">
                                        <a:latin typeface="Cambria Math" panose="02040503050406030204" pitchFamily="18" charset="0"/>
                                      </a:rPr>
                                    </m:ctrlPr>
                                  </m:sSubPr>
                                  <m:e>
                                    <m:r>
                                      <a:rPr lang="en-US" sz="2177" i="1">
                                        <a:latin typeface="Cambria Math" panose="02040503050406030204" pitchFamily="18" charset="0"/>
                                      </a:rPr>
                                      <m:t>𝑦</m:t>
                                    </m:r>
                                  </m:e>
                                  <m:sub>
                                    <m:r>
                                      <a:rPr lang="en-US" sz="2177" i="1">
                                        <a:latin typeface="Cambria Math" panose="02040503050406030204" pitchFamily="18" charset="0"/>
                                      </a:rPr>
                                      <m:t>𝑗</m:t>
                                    </m:r>
                                  </m:sub>
                                </m:sSub>
                              </m:e>
                            </m:d>
                          </m:den>
                        </m:f>
                      </m:oMath>
                    </m:oMathPara>
                  </a14:m>
                  <a:endParaRPr lang="en-US" sz="2177" dirty="0">
                    <a:latin typeface="Liberation Sans" pitchFamily="18"/>
                  </a:endParaRPr>
                </a:p>
              </p:txBody>
            </p:sp>
          </mc:Choice>
          <mc:Fallback xmlns="">
            <p:sp>
              <p:nvSpPr>
                <p:cNvPr id="12" name="Textfeld 11">
                  <a:extLst>
                    <a:ext uri="{FF2B5EF4-FFF2-40B4-BE49-F238E27FC236}">
                      <a16:creationId xmlns:a16="http://schemas.microsoft.com/office/drawing/2014/main" id="{4EDAA155-9BDF-4DFA-B9A6-90DE20738872}"/>
                    </a:ext>
                  </a:extLst>
                </p:cNvPr>
                <p:cNvSpPr txBox="1">
                  <a:spLocks noRot="1" noChangeAspect="1" noMove="1" noResize="1" noEditPoints="1" noAdjustHandles="1" noChangeArrowheads="1" noChangeShapeType="1" noTextEdit="1"/>
                </p:cNvSpPr>
                <p:nvPr/>
              </p:nvSpPr>
              <p:spPr>
                <a:xfrm>
                  <a:off x="377859" y="3545897"/>
                  <a:ext cx="839519" cy="458640"/>
                </a:xfrm>
                <a:prstGeom prst="rect">
                  <a:avLst/>
                </a:prstGeom>
                <a:blipFill>
                  <a:blip r:embed="rId6"/>
                  <a:stretch>
                    <a:fillRect t="-13187" r="-50649" b="-23077"/>
                  </a:stretch>
                </a:blipFill>
                <a:ln>
                  <a:noFill/>
                </a:ln>
              </p:spPr>
              <p:txBody>
                <a:bodyPr/>
                <a:lstStyle/>
                <a:p>
                  <a:r>
                    <a:rPr 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Class="entr"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9FAD5F-6FED-41B6-8420-99F947DA469E}"/>
              </a:ext>
            </a:extLst>
          </p:cNvPr>
          <p:cNvSpPr txBox="1">
            <a:spLocks noGrp="1"/>
          </p:cNvSpPr>
          <p:nvPr>
            <p:ph type="title"/>
          </p:nvPr>
        </p:nvSpPr>
        <p:spPr/>
        <p:txBody>
          <a:bodyPr/>
          <a:lstStyle/>
          <a:p>
            <a:pPr lvl="0"/>
            <a:r>
              <a:rPr lang="en-US" dirty="0"/>
              <a:t>Positional Encoding</a:t>
            </a:r>
          </a:p>
        </p:txBody>
      </p:sp>
      <p:sp>
        <p:nvSpPr>
          <p:cNvPr id="8" name="Inhaltsplatzhalter 7">
            <a:extLst>
              <a:ext uri="{FF2B5EF4-FFF2-40B4-BE49-F238E27FC236}">
                <a16:creationId xmlns:a16="http://schemas.microsoft.com/office/drawing/2014/main" id="{2F2CCA89-EB2C-43C8-BDE2-B0EAC5089B27}"/>
              </a:ext>
            </a:extLst>
          </p:cNvPr>
          <p:cNvSpPr>
            <a:spLocks noGrp="1"/>
          </p:cNvSpPr>
          <p:nvPr>
            <p:ph sz="half" idx="1"/>
          </p:nvPr>
        </p:nvSpPr>
        <p:spPr>
          <a:xfrm>
            <a:off x="838200" y="1825625"/>
            <a:ext cx="5181600" cy="4351338"/>
          </a:xfrm>
        </p:spPr>
        <p:txBody>
          <a:bodyPr>
            <a:normAutofit/>
          </a:bodyPr>
          <a:lstStyle/>
          <a:p>
            <a:r>
              <a:rPr lang="en-US" dirty="0"/>
              <a:t>Problem: Model is </a:t>
            </a:r>
            <a:r>
              <a:rPr lang="en-US" b="1" dirty="0"/>
              <a:t>invariant to input order</a:t>
            </a:r>
            <a:r>
              <a:rPr lang="en-US" dirty="0"/>
              <a:t>: En-/Decoder attention is omnidirectional</a:t>
            </a:r>
          </a:p>
          <a:p>
            <a:r>
              <a:rPr lang="en-US" dirty="0"/>
              <a:t>Solution: Add vector to each input element to inject position information</a:t>
            </a:r>
          </a:p>
          <a:p>
            <a:r>
              <a:rPr lang="en-US" dirty="0"/>
              <a:t>Encoding can be learned or hard-coded via fixed formulas</a:t>
            </a:r>
          </a:p>
          <a:p>
            <a:r>
              <a:rPr lang="en-US" dirty="0"/>
              <a:t>Fixed encoding may help to attend by relative positions</a:t>
            </a:r>
          </a:p>
        </p:txBody>
      </p:sp>
      <p:pic>
        <p:nvPicPr>
          <p:cNvPr id="14" name="Inhaltsplatzhalter 13">
            <a:extLst>
              <a:ext uri="{FF2B5EF4-FFF2-40B4-BE49-F238E27FC236}">
                <a16:creationId xmlns:a16="http://schemas.microsoft.com/office/drawing/2014/main" id="{9F0C637B-D9DC-4A22-98FF-B66991FE51D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4224948"/>
            <a:ext cx="5181600" cy="2004225"/>
          </a:xfrm>
        </p:spPr>
      </p:pic>
      <p:pic>
        <p:nvPicPr>
          <p:cNvPr id="7" name="Grafik 6">
            <a:extLst>
              <a:ext uri="{FF2B5EF4-FFF2-40B4-BE49-F238E27FC236}">
                <a16:creationId xmlns:a16="http://schemas.microsoft.com/office/drawing/2014/main" id="{30E8F71C-BDD7-4F6E-88AE-8E1D8DBB96F8}"/>
              </a:ext>
            </a:extLst>
          </p:cNvPr>
          <p:cNvPicPr>
            <a:picLocks noChangeAspect="1"/>
          </p:cNvPicPr>
          <p:nvPr/>
        </p:nvPicPr>
        <p:blipFill>
          <a:blip r:embed="rId4">
            <a:lum/>
            <a:alphaModFix/>
          </a:blip>
          <a:srcRect/>
          <a:stretch>
            <a:fillRect/>
          </a:stretch>
        </p:blipFill>
        <p:spPr>
          <a:xfrm>
            <a:off x="6227138" y="1742643"/>
            <a:ext cx="3505200" cy="1898233"/>
          </a:xfrm>
          <a:prstGeom prst="rect">
            <a:avLst/>
          </a:prstGeom>
          <a:noFill/>
          <a:ln>
            <a:noFill/>
          </a:ln>
        </p:spPr>
      </p:pic>
      <p:pic>
        <p:nvPicPr>
          <p:cNvPr id="10" name="Grafik 9">
            <a:extLst>
              <a:ext uri="{FF2B5EF4-FFF2-40B4-BE49-F238E27FC236}">
                <a16:creationId xmlns:a16="http://schemas.microsoft.com/office/drawing/2014/main" id="{B9DA1801-5AF0-4534-8122-339AAB74EE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0879" y="140648"/>
            <a:ext cx="1332045" cy="1906469"/>
          </a:xfrm>
          <a:prstGeom prst="rect">
            <a:avLst/>
          </a:prstGeom>
        </p:spPr>
      </p:pic>
      <p:sp>
        <p:nvSpPr>
          <p:cNvPr id="11" name="Rechteck 10">
            <a:extLst>
              <a:ext uri="{FF2B5EF4-FFF2-40B4-BE49-F238E27FC236}">
                <a16:creationId xmlns:a16="http://schemas.microsoft.com/office/drawing/2014/main" id="{C8DB978B-1549-45E2-B369-C219B2C73E9B}"/>
              </a:ext>
            </a:extLst>
          </p:cNvPr>
          <p:cNvSpPr/>
          <p:nvPr/>
        </p:nvSpPr>
        <p:spPr>
          <a:xfrm>
            <a:off x="10680878" y="1432175"/>
            <a:ext cx="1358721" cy="427287"/>
          </a:xfrm>
          <a:prstGeom prst="rect">
            <a:avLst/>
          </a:prstGeom>
          <a:solidFill>
            <a:srgbClr val="FFC000">
              <a:alpha val="25098"/>
            </a:srgbClr>
          </a:solid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feld 11">
            <a:extLst>
              <a:ext uri="{FF2B5EF4-FFF2-40B4-BE49-F238E27FC236}">
                <a16:creationId xmlns:a16="http://schemas.microsoft.com/office/drawing/2014/main" id="{08E792E7-B890-4154-B4E4-725D37021BCB}"/>
              </a:ext>
            </a:extLst>
          </p:cNvPr>
          <p:cNvSpPr txBox="1"/>
          <p:nvPr/>
        </p:nvSpPr>
        <p:spPr>
          <a:xfrm>
            <a:off x="8991600" y="6420489"/>
            <a:ext cx="3124200" cy="369332"/>
          </a:xfrm>
          <a:prstGeom prst="rect">
            <a:avLst/>
          </a:prstGeom>
          <a:noFill/>
        </p:spPr>
        <p:txBody>
          <a:bodyPr wrap="square" rtlCol="0">
            <a:spAutoFit/>
          </a:bodyPr>
          <a:lstStyle/>
          <a:p>
            <a:r>
              <a:rPr lang="en-US" dirty="0"/>
              <a:t> Encoding for pos 10</a:t>
            </a:r>
          </a:p>
        </p:txBody>
      </p:sp>
      <p:sp>
        <p:nvSpPr>
          <p:cNvPr id="16" name="Rechteck 15">
            <a:extLst>
              <a:ext uri="{FF2B5EF4-FFF2-40B4-BE49-F238E27FC236}">
                <a16:creationId xmlns:a16="http://schemas.microsoft.com/office/drawing/2014/main" id="{876C0089-E636-4432-993D-6081CED8A8A6}"/>
              </a:ext>
            </a:extLst>
          </p:cNvPr>
          <p:cNvSpPr/>
          <p:nvPr/>
        </p:nvSpPr>
        <p:spPr>
          <a:xfrm>
            <a:off x="6019799" y="5209980"/>
            <a:ext cx="5509591" cy="15050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Gerader Verbinder 17">
            <a:extLst>
              <a:ext uri="{FF2B5EF4-FFF2-40B4-BE49-F238E27FC236}">
                <a16:creationId xmlns:a16="http://schemas.microsoft.com/office/drawing/2014/main" id="{2BA28AAD-4E36-44B1-A976-A2154DF41C12}"/>
              </a:ext>
            </a:extLst>
          </p:cNvPr>
          <p:cNvCxnSpPr>
            <a:cxnSpLocks/>
          </p:cNvCxnSpPr>
          <p:nvPr/>
        </p:nvCxnSpPr>
        <p:spPr>
          <a:xfrm flipH="1">
            <a:off x="11125200" y="5285233"/>
            <a:ext cx="324300" cy="10833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B7F1DB8E-CB74-4092-8728-CFF02929FE61}"/>
              </a:ext>
            </a:extLst>
          </p:cNvPr>
          <p:cNvSpPr txBox="1"/>
          <p:nvPr/>
        </p:nvSpPr>
        <p:spPr>
          <a:xfrm rot="16200000">
            <a:off x="5507487" y="5641112"/>
            <a:ext cx="1010336" cy="369332"/>
          </a:xfrm>
          <a:prstGeom prst="rect">
            <a:avLst/>
          </a:prstGeom>
          <a:noFill/>
        </p:spPr>
        <p:txBody>
          <a:bodyPr wrap="square" rtlCol="0">
            <a:spAutoFit/>
          </a:bodyPr>
          <a:lstStyle/>
          <a:p>
            <a:r>
              <a:rPr lang="en-US" dirty="0"/>
              <a:t>Position</a:t>
            </a:r>
          </a:p>
        </p:txBody>
      </p:sp>
      <p:sp>
        <p:nvSpPr>
          <p:cNvPr id="22" name="Textfeld 21">
            <a:extLst>
              <a:ext uri="{FF2B5EF4-FFF2-40B4-BE49-F238E27FC236}">
                <a16:creationId xmlns:a16="http://schemas.microsoft.com/office/drawing/2014/main" id="{2D839CAE-E071-40FC-9E16-031FEC4B0DD9}"/>
              </a:ext>
            </a:extLst>
          </p:cNvPr>
          <p:cNvSpPr txBox="1"/>
          <p:nvPr/>
        </p:nvSpPr>
        <p:spPr>
          <a:xfrm>
            <a:off x="6246082" y="6183868"/>
            <a:ext cx="1668637" cy="369332"/>
          </a:xfrm>
          <a:prstGeom prst="rect">
            <a:avLst/>
          </a:prstGeom>
          <a:noFill/>
        </p:spPr>
        <p:txBody>
          <a:bodyPr wrap="square" rtlCol="0">
            <a:spAutoFit/>
          </a:bodyPr>
          <a:lstStyle/>
          <a:p>
            <a:r>
              <a:rPr lang="en-US" dirty="0"/>
              <a:t>Embedding dim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E06A5D-24F4-4EB6-855A-7D0487419D78}"/>
              </a:ext>
            </a:extLst>
          </p:cNvPr>
          <p:cNvSpPr txBox="1">
            <a:spLocks noGrp="1"/>
          </p:cNvSpPr>
          <p:nvPr>
            <p:ph type="title" idx="4294967295"/>
          </p:nvPr>
        </p:nvSpPr>
        <p:spPr/>
        <p:txBody>
          <a:bodyPr/>
          <a:lstStyle/>
          <a:p>
            <a:pPr lvl="0"/>
            <a:r>
              <a:rPr lang="en-US"/>
              <a:t>Positional Encoding</a:t>
            </a:r>
          </a:p>
        </p:txBody>
      </p:sp>
      <p:pic>
        <p:nvPicPr>
          <p:cNvPr id="3" name="Grafik 2">
            <a:extLst>
              <a:ext uri="{FF2B5EF4-FFF2-40B4-BE49-F238E27FC236}">
                <a16:creationId xmlns:a16="http://schemas.microsoft.com/office/drawing/2014/main" id="{376E2237-B4C5-4F2C-99EA-B1AB4E472093}"/>
              </a:ext>
            </a:extLst>
          </p:cNvPr>
          <p:cNvPicPr>
            <a:picLocks noChangeAspect="1"/>
          </p:cNvPicPr>
          <p:nvPr/>
        </p:nvPicPr>
        <p:blipFill>
          <a:blip r:embed="rId3">
            <a:lum/>
            <a:alphaModFix/>
          </a:blip>
          <a:srcRect/>
          <a:stretch>
            <a:fillRect/>
          </a:stretch>
        </p:blipFill>
        <p:spPr>
          <a:xfrm>
            <a:off x="1880211" y="1580452"/>
            <a:ext cx="8601492" cy="4743099"/>
          </a:xfrm>
          <a:prstGeom prst="rect">
            <a:avLst/>
          </a:prstGeom>
          <a:noFill/>
          <a:ln>
            <a:noFill/>
          </a:ln>
        </p:spPr>
      </p:pic>
      <p:sp>
        <p:nvSpPr>
          <p:cNvPr id="4" name="Textfeld 3">
            <a:extLst>
              <a:ext uri="{FF2B5EF4-FFF2-40B4-BE49-F238E27FC236}">
                <a16:creationId xmlns:a16="http://schemas.microsoft.com/office/drawing/2014/main" id="{12FBE1B7-08FE-4C18-9264-4498634295D1}"/>
              </a:ext>
            </a:extLst>
          </p:cNvPr>
          <p:cNvSpPr txBox="1"/>
          <p:nvPr/>
        </p:nvSpPr>
        <p:spPr>
          <a:xfrm>
            <a:off x="995508" y="6524700"/>
            <a:ext cx="3283736" cy="252640"/>
          </a:xfrm>
          <a:prstGeom prst="rect">
            <a:avLst/>
          </a:prstGeom>
          <a:noFill/>
          <a:ln>
            <a:noFill/>
          </a:ln>
        </p:spPr>
        <p:txBody>
          <a:bodyPr vert="horz" wrap="none" lIns="108847" tIns="54423" rIns="108847" bIns="54423" anchorCtr="0" compatLnSpc="0">
            <a:spAutoFit/>
          </a:bodyPr>
          <a:lstStyle/>
          <a:p>
            <a:pPr hangingPunct="0"/>
            <a:r>
              <a:rPr lang="en-US" sz="968">
                <a:latin typeface="Liberation Sans" pitchFamily="18"/>
                <a:ea typeface="Noto Sans CJK SC" pitchFamily="2"/>
                <a:cs typeface="Lohit Devanagari" pitchFamily="2"/>
              </a:rPr>
              <a:t>Source: </a:t>
            </a:r>
            <a:r>
              <a:rPr lang="en-US" sz="968">
                <a:latin typeface="Liberation Sans" pitchFamily="18"/>
                <a:ea typeface="Noto Sans CJK SC" pitchFamily="2"/>
                <a:cs typeface="Lohit Devanagari" pitchFamily="2"/>
                <a:hlinkClick r:id="rId4"/>
              </a:rPr>
              <a:t>http://jalammar.github.io/illustrated-transformer/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7AB66B-61A0-4715-A3A7-1B49B3D5EF91}"/>
              </a:ext>
            </a:extLst>
          </p:cNvPr>
          <p:cNvSpPr txBox="1">
            <a:spLocks noGrp="1"/>
          </p:cNvSpPr>
          <p:nvPr>
            <p:ph type="title" idx="4294967295"/>
          </p:nvPr>
        </p:nvSpPr>
        <p:spPr/>
        <p:txBody>
          <a:bodyPr/>
          <a:lstStyle/>
          <a:p>
            <a:pPr lvl="0"/>
            <a:r>
              <a:rPr lang="en-US" dirty="0"/>
              <a:t>Decoding Strategies</a:t>
            </a:r>
          </a:p>
        </p:txBody>
      </p:sp>
      <p:sp>
        <p:nvSpPr>
          <p:cNvPr id="3" name="Textplatzhalter 2">
            <a:extLst>
              <a:ext uri="{FF2B5EF4-FFF2-40B4-BE49-F238E27FC236}">
                <a16:creationId xmlns:a16="http://schemas.microsoft.com/office/drawing/2014/main" id="{34BB6156-5EAA-47D6-A66A-252AF099742F}"/>
              </a:ext>
            </a:extLst>
          </p:cNvPr>
          <p:cNvSpPr txBox="1">
            <a:spLocks noGrp="1"/>
          </p:cNvSpPr>
          <p:nvPr>
            <p:ph type="body" idx="4294967295"/>
          </p:nvPr>
        </p:nvSpPr>
        <p:spPr/>
        <p:txBody>
          <a:bodyPr/>
          <a:lstStyle/>
          <a:p>
            <a:pPr lvl="0">
              <a:buSzPct val="45000"/>
              <a:buFont typeface="StarSymbol"/>
              <a:buChar char="●"/>
            </a:pPr>
            <a:r>
              <a:rPr lang="en-US" b="1" dirty="0"/>
              <a:t>Greedy Search</a:t>
            </a:r>
            <a:br>
              <a:rPr lang="en-US" dirty="0"/>
            </a:br>
            <a:r>
              <a:rPr lang="en-US" dirty="0"/>
              <a:t>	pick most likely next token</a:t>
            </a:r>
          </a:p>
          <a:p>
            <a:pPr lvl="0">
              <a:buSzPct val="45000"/>
              <a:buFont typeface="StarSymbol"/>
              <a:buChar char="●"/>
            </a:pPr>
            <a:r>
              <a:rPr lang="en-US" b="1" dirty="0"/>
              <a:t>Beam Search</a:t>
            </a:r>
            <a:br>
              <a:rPr lang="en-US" dirty="0"/>
            </a:br>
            <a:r>
              <a:rPr lang="en-US" dirty="0"/>
              <a:t>	keep a fixed number (beam-width) of candidates per step</a:t>
            </a:r>
          </a:p>
          <a:p>
            <a:pPr lvl="0">
              <a:buSzPct val="45000"/>
              <a:buFont typeface="StarSymbol"/>
              <a:buChar char="●"/>
            </a:pPr>
            <a:r>
              <a:rPr lang="en-US" b="1" dirty="0"/>
              <a:t>Top-k Sampling</a:t>
            </a:r>
            <a:br>
              <a:rPr lang="en-US" dirty="0"/>
            </a:br>
            <a:r>
              <a:rPr lang="en-US" dirty="0"/>
              <a:t>	sample from distribution of top-k probabilities per step</a:t>
            </a:r>
          </a:p>
          <a:p>
            <a:pPr lvl="0">
              <a:buSzPct val="45000"/>
              <a:buFont typeface="StarSymbol"/>
              <a:buChar char="●"/>
            </a:pPr>
            <a:r>
              <a:rPr lang="en-US" b="1" dirty="0"/>
              <a:t>Nucleus Sampling (top-p)</a:t>
            </a:r>
            <a:br>
              <a:rPr lang="en-US" dirty="0"/>
            </a:br>
            <a:r>
              <a:rPr lang="en-US" dirty="0"/>
              <a:t>	sample from top-slice of probability mass per step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platzhalter 1">
            <a:extLst>
              <a:ext uri="{FF2B5EF4-FFF2-40B4-BE49-F238E27FC236}">
                <a16:creationId xmlns:a16="http://schemas.microsoft.com/office/drawing/2014/main" id="{FB2DA28E-9AAF-4444-9541-F76E570B73B6}"/>
              </a:ext>
            </a:extLst>
          </p:cNvPr>
          <p:cNvPicPr>
            <a:picLocks noGrp="1" noChangeAspect="1"/>
          </p:cNvPicPr>
          <p:nvPr>
            <p:ph type="pic" idx="4294967295"/>
          </p:nvPr>
        </p:nvPicPr>
        <p:blipFill>
          <a:blip r:embed="rId3">
            <a:lum/>
            <a:alphaModFix/>
          </a:blip>
          <a:srcRect/>
          <a:stretch>
            <a:fillRect/>
          </a:stretch>
        </p:blipFill>
        <p:spPr>
          <a:xfrm>
            <a:off x="2863314" y="1604399"/>
            <a:ext cx="6463746" cy="3976818"/>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33EAF2EF-0084-49FF-96FF-8C5AA486E69C}"/>
              </a:ext>
            </a:extLst>
          </p:cNvPr>
          <p:cNvPicPr>
            <a:picLocks noChangeAspect="1"/>
          </p:cNvPicPr>
          <p:nvPr/>
        </p:nvPicPr>
        <p:blipFill>
          <a:blip r:embed="rId3">
            <a:lum/>
            <a:alphaModFix/>
          </a:blip>
          <a:srcRect/>
          <a:stretch>
            <a:fillRect/>
          </a:stretch>
        </p:blipFill>
        <p:spPr>
          <a:xfrm>
            <a:off x="904946" y="1658821"/>
            <a:ext cx="6172908" cy="3817032"/>
          </a:xfrm>
          <a:prstGeom prst="rect">
            <a:avLst/>
          </a:prstGeom>
          <a:noFill/>
          <a:ln>
            <a:noFill/>
          </a:ln>
        </p:spPr>
      </p:pic>
      <p:sp>
        <p:nvSpPr>
          <p:cNvPr id="3" name="Textfeld 2">
            <a:extLst>
              <a:ext uri="{FF2B5EF4-FFF2-40B4-BE49-F238E27FC236}">
                <a16:creationId xmlns:a16="http://schemas.microsoft.com/office/drawing/2014/main" id="{005E4751-0DD1-43CB-B1C8-43EC453AF9C4}"/>
              </a:ext>
            </a:extLst>
          </p:cNvPr>
          <p:cNvSpPr txBox="1"/>
          <p:nvPr/>
        </p:nvSpPr>
        <p:spPr>
          <a:xfrm>
            <a:off x="1327272" y="5687087"/>
            <a:ext cx="7547457" cy="929044"/>
          </a:xfrm>
          <a:prstGeom prst="rect">
            <a:avLst/>
          </a:prstGeom>
          <a:noFill/>
          <a:ln>
            <a:noFill/>
          </a:ln>
        </p:spPr>
        <p:txBody>
          <a:bodyPr vert="horz" wrap="square" lIns="108847" tIns="54423" rIns="108847" bIns="54423" anchorCtr="0" compatLnSpc="0">
            <a:spAutoFit/>
          </a:bodyPr>
          <a:lstStyle/>
          <a:p>
            <a:pPr hangingPunct="0"/>
            <a:r>
              <a:rPr lang="en-US" sz="2177" dirty="0">
                <a:latin typeface="Liberation Sans" pitchFamily="18"/>
                <a:ea typeface="Noto Sans CJK SC" pitchFamily="2"/>
                <a:cs typeface="Lohit Devanagari" pitchFamily="2"/>
              </a:rPr>
              <a:t>Baseline: GNMT (2016) “LSTM network with 8 encoder and 8 decoder layers using attention and residual connections”</a:t>
            </a:r>
          </a:p>
          <a:p>
            <a:pPr hangingPunct="0"/>
            <a:r>
              <a:rPr lang="en-US" sz="1000" dirty="0">
                <a:latin typeface="Liberation Sans" pitchFamily="18"/>
                <a:ea typeface="Noto Sans CJK SC" pitchFamily="2"/>
                <a:cs typeface="Lohit Devanagari" pitchFamily="2"/>
                <a:hlinkClick r:id="rId4"/>
              </a:rPr>
              <a:t>[source]</a:t>
            </a:r>
          </a:p>
        </p:txBody>
      </p:sp>
      <p:sp>
        <p:nvSpPr>
          <p:cNvPr id="4" name="Titel 3">
            <a:extLst>
              <a:ext uri="{FF2B5EF4-FFF2-40B4-BE49-F238E27FC236}">
                <a16:creationId xmlns:a16="http://schemas.microsoft.com/office/drawing/2014/main" id="{39139DDA-35B5-4004-9F21-3BAAB7053BAE}"/>
              </a:ext>
            </a:extLst>
          </p:cNvPr>
          <p:cNvSpPr txBox="1">
            <a:spLocks noGrp="1"/>
          </p:cNvSpPr>
          <p:nvPr>
            <p:ph type="title" idx="4294967295"/>
          </p:nvPr>
        </p:nvSpPr>
        <p:spPr/>
        <p:txBody>
          <a:bodyPr/>
          <a:lstStyle/>
          <a:p>
            <a:pPr lvl="0"/>
            <a:r>
              <a:rPr lang="en-US" dirty="0"/>
              <a:t>Transformer vs LSTM</a:t>
            </a:r>
          </a:p>
        </p:txBody>
      </p:sp>
      <p:pic>
        <p:nvPicPr>
          <p:cNvPr id="5" name="Grafik 4">
            <a:extLst>
              <a:ext uri="{FF2B5EF4-FFF2-40B4-BE49-F238E27FC236}">
                <a16:creationId xmlns:a16="http://schemas.microsoft.com/office/drawing/2014/main" id="{02E9A874-8024-4655-854A-34FDA8C4A369}"/>
              </a:ext>
            </a:extLst>
          </p:cNvPr>
          <p:cNvPicPr>
            <a:picLocks noChangeAspect="1"/>
          </p:cNvPicPr>
          <p:nvPr/>
        </p:nvPicPr>
        <p:blipFill>
          <a:blip r:embed="rId5">
            <a:lum/>
            <a:alphaModFix/>
          </a:blip>
          <a:srcRect/>
          <a:stretch>
            <a:fillRect/>
          </a:stretch>
        </p:blipFill>
        <p:spPr>
          <a:xfrm>
            <a:off x="7520206" y="1768974"/>
            <a:ext cx="4339060" cy="3539256"/>
          </a:xfrm>
          <a:prstGeom prst="rect">
            <a:avLst/>
          </a:prstGeom>
          <a:noFill/>
          <a:ln>
            <a:noFill/>
          </a:ln>
        </p:spPr>
      </p:pic>
      <p:sp>
        <p:nvSpPr>
          <p:cNvPr id="8" name="Textfeld 7">
            <a:extLst>
              <a:ext uri="{FF2B5EF4-FFF2-40B4-BE49-F238E27FC236}">
                <a16:creationId xmlns:a16="http://schemas.microsoft.com/office/drawing/2014/main" id="{F9C8F45C-EE72-40A4-BBCE-2773921C7AAA}"/>
              </a:ext>
            </a:extLst>
          </p:cNvPr>
          <p:cNvSpPr txBox="1"/>
          <p:nvPr/>
        </p:nvSpPr>
        <p:spPr>
          <a:xfrm>
            <a:off x="1049035" y="5308230"/>
            <a:ext cx="701227" cy="246221"/>
          </a:xfrm>
          <a:prstGeom prst="rect">
            <a:avLst/>
          </a:prstGeom>
          <a:noFill/>
        </p:spPr>
        <p:txBody>
          <a:bodyPr wrap="square" rtlCol="0">
            <a:spAutoFit/>
          </a:bodyPr>
          <a:lstStyle/>
          <a:p>
            <a:r>
              <a:rPr lang="en-US" sz="1000" dirty="0">
                <a:hlinkClick r:id="rId6"/>
              </a:rPr>
              <a:t>[source]</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4B6742-F3B6-40C6-9689-3ED599D8FD1D}"/>
              </a:ext>
            </a:extLst>
          </p:cNvPr>
          <p:cNvSpPr>
            <a:spLocks noGrp="1"/>
          </p:cNvSpPr>
          <p:nvPr>
            <p:ph type="title"/>
          </p:nvPr>
        </p:nvSpPr>
        <p:spPr/>
        <p:txBody>
          <a:bodyPr/>
          <a:lstStyle/>
          <a:p>
            <a:r>
              <a:rPr lang="en-US" dirty="0"/>
              <a:t>Key Components</a:t>
            </a:r>
          </a:p>
        </p:txBody>
      </p:sp>
      <p:pic>
        <p:nvPicPr>
          <p:cNvPr id="14" name="Inhaltsplatzhalter 13">
            <a:extLst>
              <a:ext uri="{FF2B5EF4-FFF2-40B4-BE49-F238E27FC236}">
                <a16:creationId xmlns:a16="http://schemas.microsoft.com/office/drawing/2014/main" id="{7DB8FAD3-11B1-4E8F-BD04-E3B7082467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79750" y="200025"/>
            <a:ext cx="4566500" cy="6535738"/>
          </a:xfrm>
        </p:spPr>
      </p:pic>
      <p:sp>
        <p:nvSpPr>
          <p:cNvPr id="12" name="Inhaltsplatzhalter 11">
            <a:extLst>
              <a:ext uri="{FF2B5EF4-FFF2-40B4-BE49-F238E27FC236}">
                <a16:creationId xmlns:a16="http://schemas.microsoft.com/office/drawing/2014/main" id="{E1FF065A-51C4-4BE2-B160-6F6390CA33C6}"/>
              </a:ext>
            </a:extLst>
          </p:cNvPr>
          <p:cNvSpPr>
            <a:spLocks noGrp="1"/>
          </p:cNvSpPr>
          <p:nvPr>
            <p:ph sz="half" idx="1"/>
          </p:nvPr>
        </p:nvSpPr>
        <p:spPr/>
        <p:txBody>
          <a:bodyPr>
            <a:normAutofit lnSpcReduction="10000"/>
          </a:bodyPr>
          <a:lstStyle/>
          <a:p>
            <a:r>
              <a:rPr lang="en-US" dirty="0"/>
              <a:t>Encoder &amp; Decoder</a:t>
            </a:r>
          </a:p>
          <a:p>
            <a:r>
              <a:rPr lang="en-US" dirty="0"/>
              <a:t>Input Embedding</a:t>
            </a:r>
          </a:p>
          <a:p>
            <a:r>
              <a:rPr lang="en-US" dirty="0"/>
              <a:t>Next Token Classifier</a:t>
            </a:r>
          </a:p>
          <a:p>
            <a:r>
              <a:rPr lang="en-US" dirty="0"/>
              <a:t>Auto-Regressive Decoder</a:t>
            </a:r>
          </a:p>
          <a:p>
            <a:r>
              <a:rPr lang="en-US" dirty="0"/>
              <a:t>Encoder-Decoder Attention</a:t>
            </a:r>
          </a:p>
          <a:p>
            <a:r>
              <a:rPr lang="en-US" dirty="0"/>
              <a:t>Self-Attention</a:t>
            </a:r>
          </a:p>
          <a:p>
            <a:r>
              <a:rPr lang="en-US" dirty="0"/>
              <a:t>Feed-Forward Layer</a:t>
            </a:r>
          </a:p>
          <a:p>
            <a:r>
              <a:rPr lang="en-US" dirty="0"/>
              <a:t>Residual &amp; Normalization</a:t>
            </a:r>
          </a:p>
          <a:p>
            <a:r>
              <a:rPr lang="en-US" dirty="0"/>
              <a:t>Positional Encoding</a:t>
            </a:r>
          </a:p>
        </p:txBody>
      </p:sp>
    </p:spTree>
    <p:extLst>
      <p:ext uri="{BB962C8B-B14F-4D97-AF65-F5344CB8AC3E}">
        <p14:creationId xmlns:p14="http://schemas.microsoft.com/office/powerpoint/2010/main" val="3632467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4B6742-F3B6-40C6-9689-3ED599D8FD1D}"/>
              </a:ext>
            </a:extLst>
          </p:cNvPr>
          <p:cNvSpPr>
            <a:spLocks noGrp="1"/>
          </p:cNvSpPr>
          <p:nvPr>
            <p:ph type="title"/>
          </p:nvPr>
        </p:nvSpPr>
        <p:spPr/>
        <p:txBody>
          <a:bodyPr/>
          <a:lstStyle/>
          <a:p>
            <a:r>
              <a:rPr lang="en-US" dirty="0"/>
              <a:t>Key Components</a:t>
            </a:r>
          </a:p>
        </p:txBody>
      </p:sp>
      <p:pic>
        <p:nvPicPr>
          <p:cNvPr id="14" name="Inhaltsplatzhalter 13">
            <a:extLst>
              <a:ext uri="{FF2B5EF4-FFF2-40B4-BE49-F238E27FC236}">
                <a16:creationId xmlns:a16="http://schemas.microsoft.com/office/drawing/2014/main" id="{7DB8FAD3-11B1-4E8F-BD04-E3B7082467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79750" y="200025"/>
            <a:ext cx="4566500" cy="6535738"/>
          </a:xfrm>
        </p:spPr>
      </p:pic>
      <p:sp>
        <p:nvSpPr>
          <p:cNvPr id="19" name="Rechteck 18">
            <a:extLst>
              <a:ext uri="{FF2B5EF4-FFF2-40B4-BE49-F238E27FC236}">
                <a16:creationId xmlns:a16="http://schemas.microsoft.com/office/drawing/2014/main" id="{15472118-C701-4C00-A90F-D659EC3FAD5F}"/>
              </a:ext>
            </a:extLst>
          </p:cNvPr>
          <p:cNvSpPr/>
          <p:nvPr/>
        </p:nvSpPr>
        <p:spPr>
          <a:xfrm>
            <a:off x="6434506" y="122238"/>
            <a:ext cx="2339700" cy="6613526"/>
          </a:xfrm>
          <a:prstGeom prst="rect">
            <a:avLst/>
          </a:prstGeom>
          <a:solidFill>
            <a:srgbClr val="FFD966">
              <a:alpha val="2509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nhaltsplatzhalter 11">
            <a:extLst>
              <a:ext uri="{FF2B5EF4-FFF2-40B4-BE49-F238E27FC236}">
                <a16:creationId xmlns:a16="http://schemas.microsoft.com/office/drawing/2014/main" id="{E1FF065A-51C4-4BE2-B160-6F6390CA33C6}"/>
              </a:ext>
            </a:extLst>
          </p:cNvPr>
          <p:cNvSpPr>
            <a:spLocks noGrp="1"/>
          </p:cNvSpPr>
          <p:nvPr>
            <p:ph sz="half" idx="1"/>
          </p:nvPr>
        </p:nvSpPr>
        <p:spPr/>
        <p:txBody>
          <a:bodyPr>
            <a:normAutofit lnSpcReduction="10000"/>
          </a:bodyPr>
          <a:lstStyle/>
          <a:p>
            <a:r>
              <a:rPr lang="en-US" b="1" dirty="0"/>
              <a:t>Encoder</a:t>
            </a:r>
            <a:r>
              <a:rPr lang="en-US" dirty="0"/>
              <a:t> &amp; Decoder</a:t>
            </a:r>
          </a:p>
          <a:p>
            <a:r>
              <a:rPr lang="en-US" dirty="0">
                <a:solidFill>
                  <a:schemeClr val="bg1">
                    <a:lumMod val="50000"/>
                  </a:schemeClr>
                </a:solidFill>
              </a:rPr>
              <a:t>Input Embedding</a:t>
            </a:r>
          </a:p>
          <a:p>
            <a:r>
              <a:rPr lang="en-US" dirty="0">
                <a:solidFill>
                  <a:schemeClr val="bg1">
                    <a:lumMod val="50000"/>
                  </a:schemeClr>
                </a:solidFill>
              </a:rPr>
              <a:t>Next Token Classifier</a:t>
            </a:r>
          </a:p>
          <a:p>
            <a:r>
              <a:rPr lang="en-US" dirty="0">
                <a:solidFill>
                  <a:schemeClr val="bg1">
                    <a:lumMod val="50000"/>
                  </a:schemeClr>
                </a:solidFill>
              </a:rPr>
              <a:t>Auto-Regressive Decoder</a:t>
            </a:r>
          </a:p>
          <a:p>
            <a:r>
              <a:rPr lang="en-US" dirty="0">
                <a:solidFill>
                  <a:schemeClr val="bg1">
                    <a:lumMod val="50000"/>
                  </a:schemeClr>
                </a:solidFill>
              </a:rPr>
              <a:t>Encoder-Decoder Attention</a:t>
            </a:r>
          </a:p>
          <a:p>
            <a:r>
              <a:rPr lang="en-US" dirty="0">
                <a:solidFill>
                  <a:schemeClr val="bg1">
                    <a:lumMod val="50000"/>
                  </a:schemeClr>
                </a:solidFill>
              </a:rPr>
              <a:t>Self-Attention</a:t>
            </a:r>
          </a:p>
          <a:p>
            <a:r>
              <a:rPr lang="en-US" dirty="0">
                <a:solidFill>
                  <a:schemeClr val="bg1">
                    <a:lumMod val="50000"/>
                  </a:schemeClr>
                </a:solidFill>
              </a:rPr>
              <a:t>Feed-Forward Layer</a:t>
            </a:r>
          </a:p>
          <a:p>
            <a:r>
              <a:rPr lang="en-US" dirty="0">
                <a:solidFill>
                  <a:schemeClr val="bg1">
                    <a:lumMod val="50000"/>
                  </a:schemeClr>
                </a:solidFill>
              </a:rPr>
              <a:t>Residual &amp; </a:t>
            </a:r>
            <a:r>
              <a:rPr lang="en-US" noProof="0" dirty="0">
                <a:solidFill>
                  <a:schemeClr val="bg1">
                    <a:lumMod val="50000"/>
                  </a:schemeClr>
                </a:solidFill>
              </a:rPr>
              <a:t>Normalization</a:t>
            </a:r>
          </a:p>
          <a:p>
            <a:r>
              <a:rPr lang="en-US" dirty="0">
                <a:solidFill>
                  <a:schemeClr val="bg1">
                    <a:lumMod val="50000"/>
                  </a:schemeClr>
                </a:solidFill>
              </a:rPr>
              <a:t>Positional Encoding</a:t>
            </a:r>
          </a:p>
          <a:p>
            <a:endParaRPr lang="en-US" dirty="0"/>
          </a:p>
        </p:txBody>
      </p:sp>
    </p:spTree>
    <p:extLst>
      <p:ext uri="{BB962C8B-B14F-4D97-AF65-F5344CB8AC3E}">
        <p14:creationId xmlns:p14="http://schemas.microsoft.com/office/powerpoint/2010/main" val="3425994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4B6742-F3B6-40C6-9689-3ED599D8FD1D}"/>
              </a:ext>
            </a:extLst>
          </p:cNvPr>
          <p:cNvSpPr>
            <a:spLocks noGrp="1"/>
          </p:cNvSpPr>
          <p:nvPr>
            <p:ph type="title"/>
          </p:nvPr>
        </p:nvSpPr>
        <p:spPr/>
        <p:txBody>
          <a:bodyPr/>
          <a:lstStyle/>
          <a:p>
            <a:r>
              <a:rPr lang="en-US" dirty="0"/>
              <a:t>Key Components</a:t>
            </a:r>
          </a:p>
        </p:txBody>
      </p:sp>
      <p:pic>
        <p:nvPicPr>
          <p:cNvPr id="14" name="Inhaltsplatzhalter 13">
            <a:extLst>
              <a:ext uri="{FF2B5EF4-FFF2-40B4-BE49-F238E27FC236}">
                <a16:creationId xmlns:a16="http://schemas.microsoft.com/office/drawing/2014/main" id="{7DB8FAD3-11B1-4E8F-BD04-E3B70824674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79750" y="200025"/>
            <a:ext cx="4566500" cy="6535738"/>
          </a:xfrm>
        </p:spPr>
      </p:pic>
      <p:sp>
        <p:nvSpPr>
          <p:cNvPr id="12" name="Inhaltsplatzhalter 11">
            <a:extLst>
              <a:ext uri="{FF2B5EF4-FFF2-40B4-BE49-F238E27FC236}">
                <a16:creationId xmlns:a16="http://schemas.microsoft.com/office/drawing/2014/main" id="{E1FF065A-51C4-4BE2-B160-6F6390CA33C6}"/>
              </a:ext>
            </a:extLst>
          </p:cNvPr>
          <p:cNvSpPr>
            <a:spLocks noGrp="1"/>
          </p:cNvSpPr>
          <p:nvPr>
            <p:ph sz="half" idx="1"/>
          </p:nvPr>
        </p:nvSpPr>
        <p:spPr/>
        <p:txBody>
          <a:bodyPr>
            <a:normAutofit lnSpcReduction="10000"/>
          </a:bodyPr>
          <a:lstStyle/>
          <a:p>
            <a:r>
              <a:rPr lang="en-US" dirty="0"/>
              <a:t>Encoder &amp; </a:t>
            </a:r>
            <a:r>
              <a:rPr lang="en-US" b="1" dirty="0"/>
              <a:t>Decoder</a:t>
            </a:r>
            <a:endParaRPr lang="en-US" dirty="0"/>
          </a:p>
          <a:p>
            <a:r>
              <a:rPr lang="en-US" dirty="0">
                <a:solidFill>
                  <a:schemeClr val="bg1">
                    <a:lumMod val="50000"/>
                  </a:schemeClr>
                </a:solidFill>
              </a:rPr>
              <a:t>Input Embedding</a:t>
            </a:r>
          </a:p>
          <a:p>
            <a:r>
              <a:rPr lang="en-US" dirty="0">
                <a:solidFill>
                  <a:schemeClr val="bg1">
                    <a:lumMod val="50000"/>
                  </a:schemeClr>
                </a:solidFill>
              </a:rPr>
              <a:t>Next Token Classifier</a:t>
            </a:r>
          </a:p>
          <a:p>
            <a:r>
              <a:rPr lang="en-US" dirty="0">
                <a:solidFill>
                  <a:schemeClr val="bg1">
                    <a:lumMod val="50000"/>
                  </a:schemeClr>
                </a:solidFill>
              </a:rPr>
              <a:t>Auto-Regressive Decoder</a:t>
            </a:r>
          </a:p>
          <a:p>
            <a:r>
              <a:rPr lang="en-US" dirty="0">
                <a:solidFill>
                  <a:schemeClr val="bg1">
                    <a:lumMod val="50000"/>
                  </a:schemeClr>
                </a:solidFill>
              </a:rPr>
              <a:t>Encoder-Decoder Attention</a:t>
            </a:r>
          </a:p>
          <a:p>
            <a:r>
              <a:rPr lang="en-US" dirty="0">
                <a:solidFill>
                  <a:schemeClr val="bg1">
                    <a:lumMod val="50000"/>
                  </a:schemeClr>
                </a:solidFill>
              </a:rPr>
              <a:t>Self-Attention</a:t>
            </a:r>
          </a:p>
          <a:p>
            <a:r>
              <a:rPr lang="en-US" dirty="0">
                <a:solidFill>
                  <a:schemeClr val="bg1">
                    <a:lumMod val="50000"/>
                  </a:schemeClr>
                </a:solidFill>
              </a:rPr>
              <a:t>Feed-Forward Layer</a:t>
            </a:r>
          </a:p>
          <a:p>
            <a:r>
              <a:rPr lang="en-US" dirty="0">
                <a:solidFill>
                  <a:schemeClr val="bg1">
                    <a:lumMod val="50000"/>
                  </a:schemeClr>
                </a:solidFill>
              </a:rPr>
              <a:t>Residual &amp; Normalization</a:t>
            </a:r>
          </a:p>
          <a:p>
            <a:r>
              <a:rPr lang="en-US" dirty="0">
                <a:solidFill>
                  <a:schemeClr val="bg1">
                    <a:lumMod val="50000"/>
                  </a:schemeClr>
                </a:solidFill>
              </a:rPr>
              <a:t>Positional Encoding</a:t>
            </a:r>
          </a:p>
        </p:txBody>
      </p:sp>
      <p:sp>
        <p:nvSpPr>
          <p:cNvPr id="20" name="Rechteck 19">
            <a:extLst>
              <a:ext uri="{FF2B5EF4-FFF2-40B4-BE49-F238E27FC236}">
                <a16:creationId xmlns:a16="http://schemas.microsoft.com/office/drawing/2014/main" id="{EC1C320A-499E-4E25-B51A-D838CD27B93A}"/>
              </a:ext>
            </a:extLst>
          </p:cNvPr>
          <p:cNvSpPr/>
          <p:nvPr/>
        </p:nvSpPr>
        <p:spPr>
          <a:xfrm>
            <a:off x="8686800" y="122237"/>
            <a:ext cx="2397550" cy="6613526"/>
          </a:xfrm>
          <a:prstGeom prst="rect">
            <a:avLst/>
          </a:prstGeom>
          <a:solidFill>
            <a:srgbClr val="FFD966">
              <a:alpha val="2509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82152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5|2.4|0.6|1.9|4.2|2.8|0.7|9.5"/>
</p:tagLst>
</file>

<file path=ppt/tags/tag2.xml><?xml version="1.0" encoding="utf-8"?>
<p:tagLst xmlns:a="http://schemas.openxmlformats.org/drawingml/2006/main" xmlns:r="http://schemas.openxmlformats.org/officeDocument/2006/relationships" xmlns:p="http://schemas.openxmlformats.org/presentationml/2006/main">
  <p:tag name="TIMING" val="|42.8"/>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1764</Words>
  <Application>Microsoft Office PowerPoint</Application>
  <PresentationFormat>Breitbild</PresentationFormat>
  <Paragraphs>515</Paragraphs>
  <Slides>47</Slides>
  <Notes>32</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47</vt:i4>
      </vt:variant>
    </vt:vector>
  </HeadingPairs>
  <TitlesOfParts>
    <vt:vector size="55" baseType="lpstr">
      <vt:lpstr>Arial</vt:lpstr>
      <vt:lpstr>Calibri</vt:lpstr>
      <vt:lpstr>Calibri Light</vt:lpstr>
      <vt:lpstr>Cambria Math</vt:lpstr>
      <vt:lpstr>Consolas</vt:lpstr>
      <vt:lpstr>Liberation Sans</vt:lpstr>
      <vt:lpstr>StarSymbol</vt:lpstr>
      <vt:lpstr>Office</vt:lpstr>
      <vt:lpstr>The Transformer</vt:lpstr>
      <vt:lpstr>About Me</vt:lpstr>
      <vt:lpstr>Xamla &amp; Rosvita</vt:lpstr>
      <vt:lpstr>The Transformer</vt:lpstr>
      <vt:lpstr>PowerPoint-Präsentation</vt:lpstr>
      <vt:lpstr>Transformer vs LSTM</vt:lpstr>
      <vt:lpstr>Key Components</vt:lpstr>
      <vt:lpstr>Key Components</vt:lpstr>
      <vt:lpstr>Key Components</vt:lpstr>
      <vt:lpstr>Encoder &amp; Decoder</vt:lpstr>
      <vt:lpstr>Key Components</vt:lpstr>
      <vt:lpstr>Input Embedding</vt:lpstr>
      <vt:lpstr>Key Components</vt:lpstr>
      <vt:lpstr>Next Token Classifier </vt:lpstr>
      <vt:lpstr>Key Components</vt:lpstr>
      <vt:lpstr>Autoregressive Decoder</vt:lpstr>
      <vt:lpstr>Key Components</vt:lpstr>
      <vt:lpstr>Encoder-Decoder Attention Mechanism</vt:lpstr>
      <vt:lpstr>History of Encoder-Decoder Attention</vt:lpstr>
      <vt:lpstr>History of Encoder-Decoder Attention</vt:lpstr>
      <vt:lpstr>PowerPoint-Präsentation</vt:lpstr>
      <vt:lpstr>Encoder-Decoder Attention</vt:lpstr>
      <vt:lpstr>Attention</vt:lpstr>
      <vt:lpstr>Attention</vt:lpstr>
      <vt:lpstr>Scaled Dot Product Attention</vt:lpstr>
      <vt:lpstr>Multi-head Attention</vt:lpstr>
      <vt:lpstr>Key Components</vt:lpstr>
      <vt:lpstr>Self-Attention</vt:lpstr>
      <vt:lpstr>Self-Attention</vt:lpstr>
      <vt:lpstr>Key Components</vt:lpstr>
      <vt:lpstr>Position-wise Feed-Forward Network</vt:lpstr>
      <vt:lpstr>Key Components</vt:lpstr>
      <vt:lpstr>Residual &amp; Normalization</vt:lpstr>
      <vt:lpstr>Key Components</vt:lpstr>
      <vt:lpstr>Positional Encoding</vt:lpstr>
      <vt:lpstr>The Full Transformer</vt:lpstr>
      <vt:lpstr>PowerPoint-Präsentation</vt:lpstr>
      <vt:lpstr>Selected Resources: Go And Transform</vt:lpstr>
      <vt:lpstr>Questions?</vt:lpstr>
      <vt:lpstr>Bonus Slides</vt:lpstr>
      <vt:lpstr>GPT-2 Sample Text</vt:lpstr>
      <vt:lpstr>The Offspring</vt:lpstr>
      <vt:lpstr>Data Flow: Multilayer Encoder &amp; Decoder</vt:lpstr>
      <vt:lpstr>Scaled Dot Product Attention</vt:lpstr>
      <vt:lpstr>Positional Encoding</vt:lpstr>
      <vt:lpstr>Positional Encoding</vt:lpstr>
      <vt:lpstr>Decoding Strategies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Transformer</dc:title>
  <dc:creator>Andreas Köpf</dc:creator>
  <cp:lastModifiedBy>Andreas Köpf</cp:lastModifiedBy>
  <cp:revision>208</cp:revision>
  <dcterms:created xsi:type="dcterms:W3CDTF">2019-09-13T14:24:26Z</dcterms:created>
  <dcterms:modified xsi:type="dcterms:W3CDTF">2019-09-19T13:27:07Z</dcterms:modified>
</cp:coreProperties>
</file>